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86" r:id="rId4"/>
    <p:sldId id="261" r:id="rId5"/>
    <p:sldId id="258" r:id="rId6"/>
    <p:sldId id="260" r:id="rId7"/>
    <p:sldId id="262" r:id="rId8"/>
    <p:sldId id="263" r:id="rId9"/>
    <p:sldId id="277" r:id="rId10"/>
    <p:sldId id="264" r:id="rId11"/>
    <p:sldId id="265" r:id="rId12"/>
    <p:sldId id="266" r:id="rId13"/>
    <p:sldId id="267" r:id="rId14"/>
    <p:sldId id="268" r:id="rId15"/>
    <p:sldId id="269" r:id="rId16"/>
    <p:sldId id="283" r:id="rId17"/>
    <p:sldId id="271" r:id="rId18"/>
    <p:sldId id="272" r:id="rId19"/>
    <p:sldId id="279" r:id="rId20"/>
    <p:sldId id="284" r:id="rId21"/>
    <p:sldId id="280" r:id="rId22"/>
    <p:sldId id="281" r:id="rId23"/>
    <p:sldId id="273" r:id="rId24"/>
    <p:sldId id="285" r:id="rId25"/>
    <p:sldId id="28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F2B292-7175-486A-8DC3-753D7804FBC2}" v="1106" dt="2019-01-20T09:20:21.3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y Shkury" userId="90140ff4-542f-4137-a292-f61d84385d01" providerId="ADAL" clId="{57F2B292-7175-486A-8DC3-753D7804FBC2}"/>
    <pc:docChg chg="undo redo custSel addSld delSld modSld sldOrd">
      <pc:chgData name="Guy Shkury" userId="90140ff4-542f-4137-a292-f61d84385d01" providerId="ADAL" clId="{57F2B292-7175-486A-8DC3-753D7804FBC2}" dt="2019-01-20T09:20:21.364" v="4210" actId="20577"/>
      <pc:docMkLst>
        <pc:docMk/>
      </pc:docMkLst>
      <pc:sldChg chg="modSp">
        <pc:chgData name="Guy Shkury" userId="90140ff4-542f-4137-a292-f61d84385d01" providerId="ADAL" clId="{57F2B292-7175-486A-8DC3-753D7804FBC2}" dt="2019-01-20T09:04:22.358" v="4141" actId="20577"/>
        <pc:sldMkLst>
          <pc:docMk/>
          <pc:sldMk cId="3240936823" sldId="257"/>
        </pc:sldMkLst>
        <pc:spChg chg="mod">
          <ac:chgData name="Guy Shkury" userId="90140ff4-542f-4137-a292-f61d84385d01" providerId="ADAL" clId="{57F2B292-7175-486A-8DC3-753D7804FBC2}" dt="2019-01-20T09:04:22.358" v="4141" actId="20577"/>
          <ac:spMkLst>
            <pc:docMk/>
            <pc:sldMk cId="3240936823" sldId="257"/>
            <ac:spMk id="3" creationId="{CB175C52-1B81-4011-A596-6CD9F64F29FA}"/>
          </ac:spMkLst>
        </pc:spChg>
      </pc:sldChg>
      <pc:sldChg chg="addSp delSp modSp">
        <pc:chgData name="Guy Shkury" userId="90140ff4-542f-4137-a292-f61d84385d01" providerId="ADAL" clId="{57F2B292-7175-486A-8DC3-753D7804FBC2}" dt="2019-01-19T08:07:32.826" v="1552" actId="20577"/>
        <pc:sldMkLst>
          <pc:docMk/>
          <pc:sldMk cId="1129039484" sldId="258"/>
        </pc:sldMkLst>
        <pc:spChg chg="mod">
          <ac:chgData name="Guy Shkury" userId="90140ff4-542f-4137-a292-f61d84385d01" providerId="ADAL" clId="{57F2B292-7175-486A-8DC3-753D7804FBC2}" dt="2019-01-19T08:07:32.826" v="1552" actId="20577"/>
          <ac:spMkLst>
            <pc:docMk/>
            <pc:sldMk cId="1129039484" sldId="258"/>
            <ac:spMk id="3" creationId="{FEA5C57C-FB3B-4D07-A22D-2415E7C92B72}"/>
          </ac:spMkLst>
        </pc:spChg>
        <pc:spChg chg="add del mod">
          <ac:chgData name="Guy Shkury" userId="90140ff4-542f-4137-a292-f61d84385d01" providerId="ADAL" clId="{57F2B292-7175-486A-8DC3-753D7804FBC2}" dt="2019-01-19T07:30:23.660" v="1264" actId="1076"/>
          <ac:spMkLst>
            <pc:docMk/>
            <pc:sldMk cId="1129039484" sldId="258"/>
            <ac:spMk id="6" creationId="{26239A44-8365-4198-A2D7-69486270D0D7}"/>
          </ac:spMkLst>
        </pc:spChg>
        <pc:spChg chg="add del">
          <ac:chgData name="Guy Shkury" userId="90140ff4-542f-4137-a292-f61d84385d01" providerId="ADAL" clId="{57F2B292-7175-486A-8DC3-753D7804FBC2}" dt="2019-01-18T17:07:15.329" v="191"/>
          <ac:spMkLst>
            <pc:docMk/>
            <pc:sldMk cId="1129039484" sldId="258"/>
            <ac:spMk id="7" creationId="{2FEC3F10-582F-4BB9-B4E7-F504F77AD18A}"/>
          </ac:spMkLst>
        </pc:spChg>
        <pc:spChg chg="add mod">
          <ac:chgData name="Guy Shkury" userId="90140ff4-542f-4137-a292-f61d84385d01" providerId="ADAL" clId="{57F2B292-7175-486A-8DC3-753D7804FBC2}" dt="2019-01-19T07:30:13.473" v="1251" actId="571"/>
          <ac:spMkLst>
            <pc:docMk/>
            <pc:sldMk cId="1129039484" sldId="258"/>
            <ac:spMk id="9" creationId="{5B744862-3BDD-4D44-841B-D4D439DEB8F3}"/>
          </ac:spMkLst>
        </pc:spChg>
        <pc:picChg chg="add del mod">
          <ac:chgData name="Guy Shkury" userId="90140ff4-542f-4137-a292-f61d84385d01" providerId="ADAL" clId="{57F2B292-7175-486A-8DC3-753D7804FBC2}" dt="2019-01-18T16:58:16.109" v="16" actId="478"/>
          <ac:picMkLst>
            <pc:docMk/>
            <pc:sldMk cId="1129039484" sldId="258"/>
            <ac:picMk id="4" creationId="{CBE97A8E-A7DF-42ED-81A3-5F923EA7B41D}"/>
          </ac:picMkLst>
        </pc:picChg>
        <pc:picChg chg="add del mod modCrop">
          <ac:chgData name="Guy Shkury" userId="90140ff4-542f-4137-a292-f61d84385d01" providerId="ADAL" clId="{57F2B292-7175-486A-8DC3-753D7804FBC2}" dt="2019-01-18T17:39:59.777" v="396"/>
          <ac:picMkLst>
            <pc:docMk/>
            <pc:sldMk cId="1129039484" sldId="258"/>
            <ac:picMk id="5" creationId="{3475989D-1FE0-44FA-9722-87559A7F269A}"/>
          </ac:picMkLst>
        </pc:picChg>
        <pc:picChg chg="add mod">
          <ac:chgData name="Guy Shkury" userId="90140ff4-542f-4137-a292-f61d84385d01" providerId="ADAL" clId="{57F2B292-7175-486A-8DC3-753D7804FBC2}" dt="2019-01-19T07:30:23.660" v="1264" actId="1076"/>
          <ac:picMkLst>
            <pc:docMk/>
            <pc:sldMk cId="1129039484" sldId="258"/>
            <ac:picMk id="8" creationId="{7F43EEB0-1AD4-4B6F-AAF3-4F71A3E9C41D}"/>
          </ac:picMkLst>
        </pc:picChg>
        <pc:picChg chg="add mod">
          <ac:chgData name="Guy Shkury" userId="90140ff4-542f-4137-a292-f61d84385d01" providerId="ADAL" clId="{57F2B292-7175-486A-8DC3-753D7804FBC2}" dt="2019-01-19T07:30:13.473" v="1251" actId="571"/>
          <ac:picMkLst>
            <pc:docMk/>
            <pc:sldMk cId="1129039484" sldId="258"/>
            <ac:picMk id="10" creationId="{9F727344-6ABC-4CFE-9C12-A87B55ADC49F}"/>
          </ac:picMkLst>
        </pc:picChg>
      </pc:sldChg>
      <pc:sldChg chg="modSp">
        <pc:chgData name="Guy Shkury" userId="90140ff4-542f-4137-a292-f61d84385d01" providerId="ADAL" clId="{57F2B292-7175-486A-8DC3-753D7804FBC2}" dt="2019-01-19T09:37:26.122" v="2625" actId="20577"/>
        <pc:sldMkLst>
          <pc:docMk/>
          <pc:sldMk cId="504424175" sldId="259"/>
        </pc:sldMkLst>
        <pc:spChg chg="mod">
          <ac:chgData name="Guy Shkury" userId="90140ff4-542f-4137-a292-f61d84385d01" providerId="ADAL" clId="{57F2B292-7175-486A-8DC3-753D7804FBC2}" dt="2019-01-19T09:37:26.122" v="2625" actId="20577"/>
          <ac:spMkLst>
            <pc:docMk/>
            <pc:sldMk cId="504424175" sldId="259"/>
            <ac:spMk id="2" creationId="{57938B15-D40D-498D-9FBB-CA1D7FC410E9}"/>
          </ac:spMkLst>
        </pc:spChg>
      </pc:sldChg>
      <pc:sldChg chg="addSp delSp modSp">
        <pc:chgData name="Guy Shkury" userId="90140ff4-542f-4137-a292-f61d84385d01" providerId="ADAL" clId="{57F2B292-7175-486A-8DC3-753D7804FBC2}" dt="2019-01-20T08:23:29.283" v="3777" actId="20577"/>
        <pc:sldMkLst>
          <pc:docMk/>
          <pc:sldMk cId="3498466378" sldId="260"/>
        </pc:sldMkLst>
        <pc:spChg chg="mod">
          <ac:chgData name="Guy Shkury" userId="90140ff4-542f-4137-a292-f61d84385d01" providerId="ADAL" clId="{57F2B292-7175-486A-8DC3-753D7804FBC2}" dt="2019-01-20T08:23:29.283" v="3777" actId="20577"/>
          <ac:spMkLst>
            <pc:docMk/>
            <pc:sldMk cId="3498466378" sldId="260"/>
            <ac:spMk id="3" creationId="{7DFCF796-9578-470E-8DB5-5DADDA3FAEDF}"/>
          </ac:spMkLst>
        </pc:spChg>
        <pc:picChg chg="add del mod">
          <ac:chgData name="Guy Shkury" userId="90140ff4-542f-4137-a292-f61d84385d01" providerId="ADAL" clId="{57F2B292-7175-486A-8DC3-753D7804FBC2}" dt="2019-01-20T08:22:40.743" v="3730" actId="478"/>
          <ac:picMkLst>
            <pc:docMk/>
            <pc:sldMk cId="3498466378" sldId="260"/>
            <ac:picMk id="4" creationId="{E7C9CEF6-954A-4534-89ED-88F518F2F489}"/>
          </ac:picMkLst>
        </pc:picChg>
        <pc:picChg chg="add mod">
          <ac:chgData name="Guy Shkury" userId="90140ff4-542f-4137-a292-f61d84385d01" providerId="ADAL" clId="{57F2B292-7175-486A-8DC3-753D7804FBC2}" dt="2019-01-19T07:29:15.571" v="1243" actId="1036"/>
          <ac:picMkLst>
            <pc:docMk/>
            <pc:sldMk cId="3498466378" sldId="260"/>
            <ac:picMk id="1026" creationId="{5CF30D52-C149-4C7B-A852-D5E7C3911EA9}"/>
          </ac:picMkLst>
        </pc:picChg>
      </pc:sldChg>
      <pc:sldChg chg="modSp">
        <pc:chgData name="Guy Shkury" userId="90140ff4-542f-4137-a292-f61d84385d01" providerId="ADAL" clId="{57F2B292-7175-486A-8DC3-753D7804FBC2}" dt="2019-01-20T08:59:18.309" v="4023" actId="20577"/>
        <pc:sldMkLst>
          <pc:docMk/>
          <pc:sldMk cId="1502516437" sldId="261"/>
        </pc:sldMkLst>
        <pc:spChg chg="mod">
          <ac:chgData name="Guy Shkury" userId="90140ff4-542f-4137-a292-f61d84385d01" providerId="ADAL" clId="{57F2B292-7175-486A-8DC3-753D7804FBC2}" dt="2019-01-20T08:59:18.309" v="4023" actId="20577"/>
          <ac:spMkLst>
            <pc:docMk/>
            <pc:sldMk cId="1502516437" sldId="261"/>
            <ac:spMk id="2" creationId="{CD4C7A02-4C99-4570-BFA4-79305B8D7BEE}"/>
          </ac:spMkLst>
        </pc:spChg>
      </pc:sldChg>
      <pc:sldChg chg="addSp modSp">
        <pc:chgData name="Guy Shkury" userId="90140ff4-542f-4137-a292-f61d84385d01" providerId="ADAL" clId="{57F2B292-7175-486A-8DC3-753D7804FBC2}" dt="2019-01-20T09:20:21.364" v="4210" actId="20577"/>
        <pc:sldMkLst>
          <pc:docMk/>
          <pc:sldMk cId="3376069929" sldId="262"/>
        </pc:sldMkLst>
        <pc:spChg chg="mod">
          <ac:chgData name="Guy Shkury" userId="90140ff4-542f-4137-a292-f61d84385d01" providerId="ADAL" clId="{57F2B292-7175-486A-8DC3-753D7804FBC2}" dt="2019-01-20T09:20:21.364" v="4210" actId="20577"/>
          <ac:spMkLst>
            <pc:docMk/>
            <pc:sldMk cId="3376069929" sldId="262"/>
            <ac:spMk id="3" creationId="{636CB72E-E058-47D5-8544-0D8A5EAAC3E0}"/>
          </ac:spMkLst>
        </pc:spChg>
        <pc:spChg chg="add mod">
          <ac:chgData name="Guy Shkury" userId="90140ff4-542f-4137-a292-f61d84385d01" providerId="ADAL" clId="{57F2B292-7175-486A-8DC3-753D7804FBC2}" dt="2019-01-19T07:59:30.107" v="1368" actId="20577"/>
          <ac:spMkLst>
            <pc:docMk/>
            <pc:sldMk cId="3376069929" sldId="262"/>
            <ac:spMk id="5" creationId="{3F4ECE4B-D5A3-4E19-9B02-316C004E8FDE}"/>
          </ac:spMkLst>
        </pc:spChg>
        <pc:picChg chg="add mod">
          <ac:chgData name="Guy Shkury" userId="90140ff4-542f-4137-a292-f61d84385d01" providerId="ADAL" clId="{57F2B292-7175-486A-8DC3-753D7804FBC2}" dt="2019-01-18T17:55:11.138" v="690" actId="1036"/>
          <ac:picMkLst>
            <pc:docMk/>
            <pc:sldMk cId="3376069929" sldId="262"/>
            <ac:picMk id="2050" creationId="{A71B4B4B-CD5B-43EB-BFDA-38A7791B11A0}"/>
          </ac:picMkLst>
        </pc:picChg>
      </pc:sldChg>
      <pc:sldChg chg="addSp delSp modSp">
        <pc:chgData name="Guy Shkury" userId="90140ff4-542f-4137-a292-f61d84385d01" providerId="ADAL" clId="{57F2B292-7175-486A-8DC3-753D7804FBC2}" dt="2019-01-20T08:20:00.588" v="3729" actId="478"/>
        <pc:sldMkLst>
          <pc:docMk/>
          <pc:sldMk cId="1718889790" sldId="263"/>
        </pc:sldMkLst>
        <pc:spChg chg="mod">
          <ac:chgData name="Guy Shkury" userId="90140ff4-542f-4137-a292-f61d84385d01" providerId="ADAL" clId="{57F2B292-7175-486A-8DC3-753D7804FBC2}" dt="2019-01-18T18:39:04.667" v="956" actId="20577"/>
          <ac:spMkLst>
            <pc:docMk/>
            <pc:sldMk cId="1718889790" sldId="263"/>
            <ac:spMk id="2" creationId="{A9338CD5-A57F-4314-90EB-4B1384CCDA3A}"/>
          </ac:spMkLst>
        </pc:spChg>
        <pc:spChg chg="del">
          <ac:chgData name="Guy Shkury" userId="90140ff4-542f-4137-a292-f61d84385d01" providerId="ADAL" clId="{57F2B292-7175-486A-8DC3-753D7804FBC2}" dt="2019-01-18T17:47:25.288" v="484"/>
          <ac:spMkLst>
            <pc:docMk/>
            <pc:sldMk cId="1718889790" sldId="263"/>
            <ac:spMk id="3" creationId="{F1A01F98-8DC2-4099-BE12-153B06808BB1}"/>
          </ac:spMkLst>
        </pc:spChg>
        <pc:spChg chg="add mod">
          <ac:chgData name="Guy Shkury" userId="90140ff4-542f-4137-a292-f61d84385d01" providerId="ADAL" clId="{57F2B292-7175-486A-8DC3-753D7804FBC2}" dt="2019-01-18T18:08:15.288" v="852" actId="20577"/>
          <ac:spMkLst>
            <pc:docMk/>
            <pc:sldMk cId="1718889790" sldId="263"/>
            <ac:spMk id="6" creationId="{5ACF63FB-66ED-473B-BD02-2A3128422944}"/>
          </ac:spMkLst>
        </pc:spChg>
        <pc:spChg chg="add mod">
          <ac:chgData name="Guy Shkury" userId="90140ff4-542f-4137-a292-f61d84385d01" providerId="ADAL" clId="{57F2B292-7175-486A-8DC3-753D7804FBC2}" dt="2019-01-19T07:31:40.115" v="1269" actId="1076"/>
          <ac:spMkLst>
            <pc:docMk/>
            <pc:sldMk cId="1718889790" sldId="263"/>
            <ac:spMk id="8" creationId="{B2A73BCD-5672-4AA2-AC1C-880E8CE3529C}"/>
          </ac:spMkLst>
        </pc:spChg>
        <pc:spChg chg="add del mod">
          <ac:chgData name="Guy Shkury" userId="90140ff4-542f-4137-a292-f61d84385d01" providerId="ADAL" clId="{57F2B292-7175-486A-8DC3-753D7804FBC2}" dt="2019-01-20T08:20:00.588" v="3729" actId="478"/>
          <ac:spMkLst>
            <pc:docMk/>
            <pc:sldMk cId="1718889790" sldId="263"/>
            <ac:spMk id="9" creationId="{8F78BC08-11EC-4504-8CF0-EEE1CFCE5AB7}"/>
          </ac:spMkLst>
        </pc:spChg>
        <pc:picChg chg="add del mod">
          <ac:chgData name="Guy Shkury" userId="90140ff4-542f-4137-a292-f61d84385d01" providerId="ADAL" clId="{57F2B292-7175-486A-8DC3-753D7804FBC2}" dt="2019-01-18T17:47:26.760" v="485"/>
          <ac:picMkLst>
            <pc:docMk/>
            <pc:sldMk cId="1718889790" sldId="263"/>
            <ac:picMk id="5" creationId="{8BAB0F3B-83DF-4B05-B6A8-DC2332692663}"/>
          </ac:picMkLst>
        </pc:picChg>
        <pc:picChg chg="add mod">
          <ac:chgData name="Guy Shkury" userId="90140ff4-542f-4137-a292-f61d84385d01" providerId="ADAL" clId="{57F2B292-7175-486A-8DC3-753D7804FBC2}" dt="2019-01-18T18:37:55.564" v="913" actId="1035"/>
          <ac:picMkLst>
            <pc:docMk/>
            <pc:sldMk cId="1718889790" sldId="263"/>
            <ac:picMk id="4098" creationId="{527D47BD-E5FD-432F-A27F-394F8C98D462}"/>
          </ac:picMkLst>
        </pc:picChg>
      </pc:sldChg>
      <pc:sldChg chg="addSp delSp modSp">
        <pc:chgData name="Guy Shkury" userId="90140ff4-542f-4137-a292-f61d84385d01" providerId="ADAL" clId="{57F2B292-7175-486A-8DC3-753D7804FBC2}" dt="2019-01-19T11:53:17.074" v="2986" actId="20577"/>
        <pc:sldMkLst>
          <pc:docMk/>
          <pc:sldMk cId="1434027457" sldId="264"/>
        </pc:sldMkLst>
        <pc:spChg chg="mod">
          <ac:chgData name="Guy Shkury" userId="90140ff4-542f-4137-a292-f61d84385d01" providerId="ADAL" clId="{57F2B292-7175-486A-8DC3-753D7804FBC2}" dt="2019-01-18T18:41:22.444" v="1033" actId="20577"/>
          <ac:spMkLst>
            <pc:docMk/>
            <pc:sldMk cId="1434027457" sldId="264"/>
            <ac:spMk id="2" creationId="{32EAEAF2-5CB4-4987-A065-5AD37AA2910E}"/>
          </ac:spMkLst>
        </pc:spChg>
        <pc:spChg chg="mod">
          <ac:chgData name="Guy Shkury" userId="90140ff4-542f-4137-a292-f61d84385d01" providerId="ADAL" clId="{57F2B292-7175-486A-8DC3-753D7804FBC2}" dt="2019-01-19T11:53:17.074" v="2986" actId="20577"/>
          <ac:spMkLst>
            <pc:docMk/>
            <pc:sldMk cId="1434027457" sldId="264"/>
            <ac:spMk id="3" creationId="{527639B4-F030-41F4-B164-A19B920A09A6}"/>
          </ac:spMkLst>
        </pc:spChg>
        <pc:spChg chg="add del">
          <ac:chgData name="Guy Shkury" userId="90140ff4-542f-4137-a292-f61d84385d01" providerId="ADAL" clId="{57F2B292-7175-486A-8DC3-753D7804FBC2}" dt="2019-01-18T17:48:48.679" v="493"/>
          <ac:spMkLst>
            <pc:docMk/>
            <pc:sldMk cId="1434027457" sldId="264"/>
            <ac:spMk id="4" creationId="{BC3A4AC3-C336-45B8-AE3E-B9501236A1C1}"/>
          </ac:spMkLst>
        </pc:spChg>
        <pc:picChg chg="add mod ord modCrop">
          <ac:chgData name="Guy Shkury" userId="90140ff4-542f-4137-a292-f61d84385d01" providerId="ADAL" clId="{57F2B292-7175-486A-8DC3-753D7804FBC2}" dt="2019-01-18T18:46:01.889" v="1162" actId="167"/>
          <ac:picMkLst>
            <pc:docMk/>
            <pc:sldMk cId="1434027457" sldId="264"/>
            <ac:picMk id="3074" creationId="{FFC08606-79E6-4C29-B9AA-B7261A27B42C}"/>
          </ac:picMkLst>
        </pc:picChg>
      </pc:sldChg>
      <pc:sldChg chg="modSp">
        <pc:chgData name="Guy Shkury" userId="90140ff4-542f-4137-a292-f61d84385d01" providerId="ADAL" clId="{57F2B292-7175-486A-8DC3-753D7804FBC2}" dt="2019-01-18T17:37:00.684" v="356" actId="20577"/>
        <pc:sldMkLst>
          <pc:docMk/>
          <pc:sldMk cId="1442952531" sldId="265"/>
        </pc:sldMkLst>
        <pc:spChg chg="mod">
          <ac:chgData name="Guy Shkury" userId="90140ff4-542f-4137-a292-f61d84385d01" providerId="ADAL" clId="{57F2B292-7175-486A-8DC3-753D7804FBC2}" dt="2019-01-18T17:37:00.684" v="356" actId="20577"/>
          <ac:spMkLst>
            <pc:docMk/>
            <pc:sldMk cId="1442952531" sldId="265"/>
            <ac:spMk id="2" creationId="{F75BB89B-688C-4826-89B9-E81614F6C7A5}"/>
          </ac:spMkLst>
        </pc:spChg>
      </pc:sldChg>
      <pc:sldChg chg="addSp modSp">
        <pc:chgData name="Guy Shkury" userId="90140ff4-542f-4137-a292-f61d84385d01" providerId="ADAL" clId="{57F2B292-7175-486A-8DC3-753D7804FBC2}" dt="2019-01-19T08:35:01.416" v="1620" actId="14100"/>
        <pc:sldMkLst>
          <pc:docMk/>
          <pc:sldMk cId="2992739287" sldId="266"/>
        </pc:sldMkLst>
        <pc:spChg chg="mod">
          <ac:chgData name="Guy Shkury" userId="90140ff4-542f-4137-a292-f61d84385d01" providerId="ADAL" clId="{57F2B292-7175-486A-8DC3-753D7804FBC2}" dt="2019-01-19T08:26:17.598" v="1605" actId="20577"/>
          <ac:spMkLst>
            <pc:docMk/>
            <pc:sldMk cId="2992739287" sldId="266"/>
            <ac:spMk id="3" creationId="{E9B661A4-348A-445B-B62C-A5720A185197}"/>
          </ac:spMkLst>
        </pc:spChg>
        <pc:picChg chg="add mod">
          <ac:chgData name="Guy Shkury" userId="90140ff4-542f-4137-a292-f61d84385d01" providerId="ADAL" clId="{57F2B292-7175-486A-8DC3-753D7804FBC2}" dt="2019-01-19T08:35:01.416" v="1620" actId="14100"/>
          <ac:picMkLst>
            <pc:docMk/>
            <pc:sldMk cId="2992739287" sldId="266"/>
            <ac:picMk id="4" creationId="{83701E3D-0BED-45F2-B8D2-31FC51597119}"/>
          </ac:picMkLst>
        </pc:picChg>
      </pc:sldChg>
      <pc:sldChg chg="addSp modSp">
        <pc:chgData name="Guy Shkury" userId="90140ff4-542f-4137-a292-f61d84385d01" providerId="ADAL" clId="{57F2B292-7175-486A-8DC3-753D7804FBC2}" dt="2019-01-19T13:31:56.918" v="3709" actId="20577"/>
        <pc:sldMkLst>
          <pc:docMk/>
          <pc:sldMk cId="252362893" sldId="267"/>
        </pc:sldMkLst>
        <pc:spChg chg="mod">
          <ac:chgData name="Guy Shkury" userId="90140ff4-542f-4137-a292-f61d84385d01" providerId="ADAL" clId="{57F2B292-7175-486A-8DC3-753D7804FBC2}" dt="2019-01-19T08:33:17.181" v="1606"/>
          <ac:spMkLst>
            <pc:docMk/>
            <pc:sldMk cId="252362893" sldId="267"/>
            <ac:spMk id="2" creationId="{A2EEBB30-8034-40C7-887E-98B9062F62D2}"/>
          </ac:spMkLst>
        </pc:spChg>
        <pc:spChg chg="mod">
          <ac:chgData name="Guy Shkury" userId="90140ff4-542f-4137-a292-f61d84385d01" providerId="ADAL" clId="{57F2B292-7175-486A-8DC3-753D7804FBC2}" dt="2019-01-19T13:31:56.918" v="3709" actId="20577"/>
          <ac:spMkLst>
            <pc:docMk/>
            <pc:sldMk cId="252362893" sldId="267"/>
            <ac:spMk id="3" creationId="{723034EF-213D-4423-83CF-EA775A25C955}"/>
          </ac:spMkLst>
        </pc:spChg>
        <pc:picChg chg="add mod">
          <ac:chgData name="Guy Shkury" userId="90140ff4-542f-4137-a292-f61d84385d01" providerId="ADAL" clId="{57F2B292-7175-486A-8DC3-753D7804FBC2}" dt="2019-01-19T08:34:21.158" v="1609" actId="1076"/>
          <ac:picMkLst>
            <pc:docMk/>
            <pc:sldMk cId="252362893" sldId="267"/>
            <ac:picMk id="4" creationId="{E4738E1D-A10F-4397-86F2-B1F019178940}"/>
          </ac:picMkLst>
        </pc:picChg>
      </pc:sldChg>
      <pc:sldChg chg="addSp delSp modSp add del">
        <pc:chgData name="Guy Shkury" userId="90140ff4-542f-4137-a292-f61d84385d01" providerId="ADAL" clId="{57F2B292-7175-486A-8DC3-753D7804FBC2}" dt="2019-01-19T12:06:59.703" v="3224" actId="5793"/>
        <pc:sldMkLst>
          <pc:docMk/>
          <pc:sldMk cId="534250896" sldId="269"/>
        </pc:sldMkLst>
        <pc:spChg chg="mod">
          <ac:chgData name="Guy Shkury" userId="90140ff4-542f-4137-a292-f61d84385d01" providerId="ADAL" clId="{57F2B292-7175-486A-8DC3-753D7804FBC2}" dt="2019-01-19T12:03:54.541" v="3170" actId="20577"/>
          <ac:spMkLst>
            <pc:docMk/>
            <pc:sldMk cId="534250896" sldId="269"/>
            <ac:spMk id="2" creationId="{E228BD91-D74D-4E4A-AE86-72612D23CAD2}"/>
          </ac:spMkLst>
        </pc:spChg>
        <pc:spChg chg="mod">
          <ac:chgData name="Guy Shkury" userId="90140ff4-542f-4137-a292-f61d84385d01" providerId="ADAL" clId="{57F2B292-7175-486A-8DC3-753D7804FBC2}" dt="2019-01-19T12:00:54.337" v="3162" actId="20577"/>
          <ac:spMkLst>
            <pc:docMk/>
            <pc:sldMk cId="534250896" sldId="269"/>
            <ac:spMk id="3" creationId="{5883112B-1D36-4003-9D33-E15846D30FD0}"/>
          </ac:spMkLst>
        </pc:spChg>
        <pc:spChg chg="add mod">
          <ac:chgData name="Guy Shkury" userId="90140ff4-542f-4137-a292-f61d84385d01" providerId="ADAL" clId="{57F2B292-7175-486A-8DC3-753D7804FBC2}" dt="2019-01-19T11:54:37.123" v="3106" actId="20577"/>
          <ac:spMkLst>
            <pc:docMk/>
            <pc:sldMk cId="534250896" sldId="269"/>
            <ac:spMk id="4" creationId="{A4F39EBD-0972-401C-8104-E211CF794BA1}"/>
          </ac:spMkLst>
        </pc:spChg>
        <pc:spChg chg="add del mod">
          <ac:chgData name="Guy Shkury" userId="90140ff4-542f-4137-a292-f61d84385d01" providerId="ADAL" clId="{57F2B292-7175-486A-8DC3-753D7804FBC2}" dt="2019-01-19T11:52:05.772" v="2901" actId="478"/>
          <ac:spMkLst>
            <pc:docMk/>
            <pc:sldMk cId="534250896" sldId="269"/>
            <ac:spMk id="5" creationId="{6B1D6826-C9F5-4B92-93F5-C1CFB681EDEC}"/>
          </ac:spMkLst>
        </pc:spChg>
        <pc:spChg chg="add mod">
          <ac:chgData name="Guy Shkury" userId="90140ff4-542f-4137-a292-f61d84385d01" providerId="ADAL" clId="{57F2B292-7175-486A-8DC3-753D7804FBC2}" dt="2019-01-19T12:06:59.703" v="3224" actId="5793"/>
          <ac:spMkLst>
            <pc:docMk/>
            <pc:sldMk cId="534250896" sldId="269"/>
            <ac:spMk id="6" creationId="{6014C94E-6291-43C0-8ED0-784A00468B57}"/>
          </ac:spMkLst>
        </pc:spChg>
        <pc:spChg chg="add del">
          <ac:chgData name="Guy Shkury" userId="90140ff4-542f-4137-a292-f61d84385d01" providerId="ADAL" clId="{57F2B292-7175-486A-8DC3-753D7804FBC2}" dt="2019-01-19T11:52:09.628" v="2904"/>
          <ac:spMkLst>
            <pc:docMk/>
            <pc:sldMk cId="534250896" sldId="269"/>
            <ac:spMk id="7" creationId="{031B112D-9AE9-451C-BC24-37AE635438FC}"/>
          </ac:spMkLst>
        </pc:spChg>
      </pc:sldChg>
      <pc:sldChg chg="modSp del">
        <pc:chgData name="Guy Shkury" userId="90140ff4-542f-4137-a292-f61d84385d01" providerId="ADAL" clId="{57F2B292-7175-486A-8DC3-753D7804FBC2}" dt="2019-01-19T12:20:35.835" v="3371" actId="2696"/>
        <pc:sldMkLst>
          <pc:docMk/>
          <pc:sldMk cId="3263745574" sldId="270"/>
        </pc:sldMkLst>
        <pc:spChg chg="mod">
          <ac:chgData name="Guy Shkury" userId="90140ff4-542f-4137-a292-f61d84385d01" providerId="ADAL" clId="{57F2B292-7175-486A-8DC3-753D7804FBC2}" dt="2019-01-19T11:21:07.458" v="2890" actId="20577"/>
          <ac:spMkLst>
            <pc:docMk/>
            <pc:sldMk cId="3263745574" sldId="270"/>
            <ac:spMk id="3" creationId="{11D60D98-84B2-4471-A29A-CBA74B2745B5}"/>
          </ac:spMkLst>
        </pc:spChg>
      </pc:sldChg>
      <pc:sldChg chg="addSp modSp">
        <pc:chgData name="Guy Shkury" userId="90140ff4-542f-4137-a292-f61d84385d01" providerId="ADAL" clId="{57F2B292-7175-486A-8DC3-753D7804FBC2}" dt="2019-01-19T12:26:30.275" v="3571" actId="20577"/>
        <pc:sldMkLst>
          <pc:docMk/>
          <pc:sldMk cId="3228050168" sldId="272"/>
        </pc:sldMkLst>
        <pc:spChg chg="mod">
          <ac:chgData name="Guy Shkury" userId="90140ff4-542f-4137-a292-f61d84385d01" providerId="ADAL" clId="{57F2B292-7175-486A-8DC3-753D7804FBC2}" dt="2019-01-19T12:24:22.194" v="3500" actId="20577"/>
          <ac:spMkLst>
            <pc:docMk/>
            <pc:sldMk cId="3228050168" sldId="272"/>
            <ac:spMk id="2" creationId="{9E7362B8-7675-4A09-9DC8-296DFB0B851F}"/>
          </ac:spMkLst>
        </pc:spChg>
        <pc:spChg chg="mod">
          <ac:chgData name="Guy Shkury" userId="90140ff4-542f-4137-a292-f61d84385d01" providerId="ADAL" clId="{57F2B292-7175-486A-8DC3-753D7804FBC2}" dt="2019-01-19T08:51:24.759" v="1964" actId="20577"/>
          <ac:spMkLst>
            <pc:docMk/>
            <pc:sldMk cId="3228050168" sldId="272"/>
            <ac:spMk id="3" creationId="{9711EF43-FCC9-4A96-8C95-08C673F8AD12}"/>
          </ac:spMkLst>
        </pc:spChg>
        <pc:spChg chg="add mod">
          <ac:chgData name="Guy Shkury" userId="90140ff4-542f-4137-a292-f61d84385d01" providerId="ADAL" clId="{57F2B292-7175-486A-8DC3-753D7804FBC2}" dt="2019-01-19T12:24:46.025" v="3503" actId="1076"/>
          <ac:spMkLst>
            <pc:docMk/>
            <pc:sldMk cId="3228050168" sldId="272"/>
            <ac:spMk id="4" creationId="{5CADC0E1-BB4C-420A-83C8-EC44353E90E8}"/>
          </ac:spMkLst>
        </pc:spChg>
        <pc:spChg chg="add mod">
          <ac:chgData name="Guy Shkury" userId="90140ff4-542f-4137-a292-f61d84385d01" providerId="ADAL" clId="{57F2B292-7175-486A-8DC3-753D7804FBC2}" dt="2019-01-19T12:26:30.275" v="3571" actId="20577"/>
          <ac:spMkLst>
            <pc:docMk/>
            <pc:sldMk cId="3228050168" sldId="272"/>
            <ac:spMk id="5" creationId="{99D352AF-6544-465A-AE37-00EEF57FC775}"/>
          </ac:spMkLst>
        </pc:spChg>
      </pc:sldChg>
      <pc:sldChg chg="addSp modSp">
        <pc:chgData name="Guy Shkury" userId="90140ff4-542f-4137-a292-f61d84385d01" providerId="ADAL" clId="{57F2B292-7175-486A-8DC3-753D7804FBC2}" dt="2019-01-19T12:44:00.920" v="3590"/>
        <pc:sldMkLst>
          <pc:docMk/>
          <pc:sldMk cId="3134962656" sldId="273"/>
        </pc:sldMkLst>
        <pc:spChg chg="mod">
          <ac:chgData name="Guy Shkury" userId="90140ff4-542f-4137-a292-f61d84385d01" providerId="ADAL" clId="{57F2B292-7175-486A-8DC3-753D7804FBC2}" dt="2019-01-19T08:53:08.666" v="2077"/>
          <ac:spMkLst>
            <pc:docMk/>
            <pc:sldMk cId="3134962656" sldId="273"/>
            <ac:spMk id="2" creationId="{25039DC2-67EE-493A-A143-B0B86E5F787A}"/>
          </ac:spMkLst>
        </pc:spChg>
        <pc:spChg chg="mod">
          <ac:chgData name="Guy Shkury" userId="90140ff4-542f-4137-a292-f61d84385d01" providerId="ADAL" clId="{57F2B292-7175-486A-8DC3-753D7804FBC2}" dt="2019-01-19T12:43:46.293" v="3589" actId="20577"/>
          <ac:spMkLst>
            <pc:docMk/>
            <pc:sldMk cId="3134962656" sldId="273"/>
            <ac:spMk id="3" creationId="{6E62CA34-68CF-4B87-800F-97AF5F945EEE}"/>
          </ac:spMkLst>
        </pc:spChg>
        <pc:spChg chg="add">
          <ac:chgData name="Guy Shkury" userId="90140ff4-542f-4137-a292-f61d84385d01" providerId="ADAL" clId="{57F2B292-7175-486A-8DC3-753D7804FBC2}" dt="2019-01-19T12:44:00.920" v="3590"/>
          <ac:spMkLst>
            <pc:docMk/>
            <pc:sldMk cId="3134962656" sldId="273"/>
            <ac:spMk id="4" creationId="{34425901-341E-41F2-9A02-982CB3A869CF}"/>
          </ac:spMkLst>
        </pc:spChg>
        <pc:spChg chg="add">
          <ac:chgData name="Guy Shkury" userId="90140ff4-542f-4137-a292-f61d84385d01" providerId="ADAL" clId="{57F2B292-7175-486A-8DC3-753D7804FBC2}" dt="2019-01-19T12:44:00.920" v="3590"/>
          <ac:spMkLst>
            <pc:docMk/>
            <pc:sldMk cId="3134962656" sldId="273"/>
            <ac:spMk id="5" creationId="{D77B68EA-E7AB-4FE6-939C-31B4E8F93073}"/>
          </ac:spMkLst>
        </pc:spChg>
      </pc:sldChg>
      <pc:sldChg chg="del">
        <pc:chgData name="Guy Shkury" userId="90140ff4-542f-4137-a292-f61d84385d01" providerId="ADAL" clId="{57F2B292-7175-486A-8DC3-753D7804FBC2}" dt="2019-01-19T09:50:21.515" v="2864" actId="2696"/>
        <pc:sldMkLst>
          <pc:docMk/>
          <pc:sldMk cId="349308513" sldId="274"/>
        </pc:sldMkLst>
      </pc:sldChg>
      <pc:sldChg chg="del">
        <pc:chgData name="Guy Shkury" userId="90140ff4-542f-4137-a292-f61d84385d01" providerId="ADAL" clId="{57F2B292-7175-486A-8DC3-753D7804FBC2}" dt="2019-01-19T09:50:21.240" v="2863" actId="2696"/>
        <pc:sldMkLst>
          <pc:docMk/>
          <pc:sldMk cId="1079278037" sldId="275"/>
        </pc:sldMkLst>
      </pc:sldChg>
      <pc:sldChg chg="del">
        <pc:chgData name="Guy Shkury" userId="90140ff4-542f-4137-a292-f61d84385d01" providerId="ADAL" clId="{57F2B292-7175-486A-8DC3-753D7804FBC2}" dt="2019-01-19T09:50:20.685" v="2862" actId="2696"/>
        <pc:sldMkLst>
          <pc:docMk/>
          <pc:sldMk cId="3368523715" sldId="276"/>
        </pc:sldMkLst>
      </pc:sldChg>
      <pc:sldChg chg="addSp delSp modSp add">
        <pc:chgData name="Guy Shkury" userId="90140ff4-542f-4137-a292-f61d84385d01" providerId="ADAL" clId="{57F2B292-7175-486A-8DC3-753D7804FBC2}" dt="2019-01-19T07:55:07.886" v="1358" actId="6549"/>
        <pc:sldMkLst>
          <pc:docMk/>
          <pc:sldMk cId="3959890237" sldId="277"/>
        </pc:sldMkLst>
        <pc:spChg chg="del">
          <ac:chgData name="Guy Shkury" userId="90140ff4-542f-4137-a292-f61d84385d01" providerId="ADAL" clId="{57F2B292-7175-486A-8DC3-753D7804FBC2}" dt="2019-01-19T07:51:58.829" v="1271" actId="478"/>
          <ac:spMkLst>
            <pc:docMk/>
            <pc:sldMk cId="3959890237" sldId="277"/>
            <ac:spMk id="2" creationId="{28C497A7-A5BC-46AE-8890-5BDEE4B797E9}"/>
          </ac:spMkLst>
        </pc:spChg>
        <pc:spChg chg="del">
          <ac:chgData name="Guy Shkury" userId="90140ff4-542f-4137-a292-f61d84385d01" providerId="ADAL" clId="{57F2B292-7175-486A-8DC3-753D7804FBC2}" dt="2019-01-19T07:51:58.829" v="1271" actId="478"/>
          <ac:spMkLst>
            <pc:docMk/>
            <pc:sldMk cId="3959890237" sldId="277"/>
            <ac:spMk id="3" creationId="{051EA058-E8BD-4244-BCF8-FE8E56A47367}"/>
          </ac:spMkLst>
        </pc:spChg>
        <pc:spChg chg="add mod">
          <ac:chgData name="Guy Shkury" userId="90140ff4-542f-4137-a292-f61d84385d01" providerId="ADAL" clId="{57F2B292-7175-486A-8DC3-753D7804FBC2}" dt="2019-01-19T07:55:07.886" v="1358" actId="6549"/>
          <ac:spMkLst>
            <pc:docMk/>
            <pc:sldMk cId="3959890237" sldId="277"/>
            <ac:spMk id="7" creationId="{63C31C5E-4073-4C1D-9713-1F36177509F1}"/>
          </ac:spMkLst>
        </pc:spChg>
        <pc:picChg chg="add mod">
          <ac:chgData name="Guy Shkury" userId="90140ff4-542f-4137-a292-f61d84385d01" providerId="ADAL" clId="{57F2B292-7175-486A-8DC3-753D7804FBC2}" dt="2019-01-19T07:54:18.987" v="1319" actId="1036"/>
          <ac:picMkLst>
            <pc:docMk/>
            <pc:sldMk cId="3959890237" sldId="277"/>
            <ac:picMk id="4" creationId="{09234830-4CF7-4234-A5E2-B65E04C4126F}"/>
          </ac:picMkLst>
        </pc:picChg>
        <pc:picChg chg="add mod">
          <ac:chgData name="Guy Shkury" userId="90140ff4-542f-4137-a292-f61d84385d01" providerId="ADAL" clId="{57F2B292-7175-486A-8DC3-753D7804FBC2}" dt="2019-01-19T07:54:18.987" v="1319" actId="1036"/>
          <ac:picMkLst>
            <pc:docMk/>
            <pc:sldMk cId="3959890237" sldId="277"/>
            <ac:picMk id="5" creationId="{5A913773-3E9A-4CDC-8C95-2CCA371C482C}"/>
          </ac:picMkLst>
        </pc:picChg>
        <pc:picChg chg="add mod">
          <ac:chgData name="Guy Shkury" userId="90140ff4-542f-4137-a292-f61d84385d01" providerId="ADAL" clId="{57F2B292-7175-486A-8DC3-753D7804FBC2}" dt="2019-01-19T07:54:18.987" v="1319" actId="1036"/>
          <ac:picMkLst>
            <pc:docMk/>
            <pc:sldMk cId="3959890237" sldId="277"/>
            <ac:picMk id="6" creationId="{EE53A7E8-135E-4048-931A-3AEC6D84A0A8}"/>
          </ac:picMkLst>
        </pc:picChg>
      </pc:sldChg>
      <pc:sldChg chg="add del ord">
        <pc:chgData name="Guy Shkury" userId="90140ff4-542f-4137-a292-f61d84385d01" providerId="ADAL" clId="{57F2B292-7175-486A-8DC3-753D7804FBC2}" dt="2019-01-19T09:37:43.160" v="2626" actId="2696"/>
        <pc:sldMkLst>
          <pc:docMk/>
          <pc:sldMk cId="3196119586" sldId="278"/>
        </pc:sldMkLst>
      </pc:sldChg>
      <pc:sldChg chg="addSp delSp modSp add ord">
        <pc:chgData name="Guy Shkury" userId="90140ff4-542f-4137-a292-f61d84385d01" providerId="ADAL" clId="{57F2B292-7175-486A-8DC3-753D7804FBC2}" dt="2019-01-19T12:26:06.077" v="3568"/>
        <pc:sldMkLst>
          <pc:docMk/>
          <pc:sldMk cId="3158332008" sldId="279"/>
        </pc:sldMkLst>
        <pc:spChg chg="mod">
          <ac:chgData name="Guy Shkury" userId="90140ff4-542f-4137-a292-f61d84385d01" providerId="ADAL" clId="{57F2B292-7175-486A-8DC3-753D7804FBC2}" dt="2019-01-19T09:27:22.004" v="2522" actId="20577"/>
          <ac:spMkLst>
            <pc:docMk/>
            <pc:sldMk cId="3158332008" sldId="279"/>
            <ac:spMk id="2" creationId="{E9F79E33-8E17-43C9-8BA2-1812064A9AED}"/>
          </ac:spMkLst>
        </pc:spChg>
        <pc:spChg chg="add del mod">
          <ac:chgData name="Guy Shkury" userId="90140ff4-542f-4137-a292-f61d84385d01" providerId="ADAL" clId="{57F2B292-7175-486A-8DC3-753D7804FBC2}" dt="2019-01-19T09:27:07.258" v="2510" actId="1076"/>
          <ac:spMkLst>
            <pc:docMk/>
            <pc:sldMk cId="3158332008" sldId="279"/>
            <ac:spMk id="3" creationId="{31E5F93C-259E-4738-9CF3-373A0933D4AE}"/>
          </ac:spMkLst>
        </pc:spChg>
        <pc:picChg chg="add del mod">
          <ac:chgData name="Guy Shkury" userId="90140ff4-542f-4137-a292-f61d84385d01" providerId="ADAL" clId="{57F2B292-7175-486A-8DC3-753D7804FBC2}" dt="2019-01-19T09:13:46.977" v="2412"/>
          <ac:picMkLst>
            <pc:docMk/>
            <pc:sldMk cId="3158332008" sldId="279"/>
            <ac:picMk id="4" creationId="{F192A811-DD62-41B8-AA02-AB2204A43A28}"/>
          </ac:picMkLst>
        </pc:picChg>
        <pc:picChg chg="add del mod modCrop">
          <ac:chgData name="Guy Shkury" userId="90140ff4-542f-4137-a292-f61d84385d01" providerId="ADAL" clId="{57F2B292-7175-486A-8DC3-753D7804FBC2}" dt="2019-01-19T09:15:14.750" v="2447"/>
          <ac:picMkLst>
            <pc:docMk/>
            <pc:sldMk cId="3158332008" sldId="279"/>
            <ac:picMk id="5" creationId="{BD2A48F8-F27D-4051-9091-6399F421EE01}"/>
          </ac:picMkLst>
        </pc:picChg>
        <pc:picChg chg="add del">
          <ac:chgData name="Guy Shkury" userId="90140ff4-542f-4137-a292-f61d84385d01" providerId="ADAL" clId="{57F2B292-7175-486A-8DC3-753D7804FBC2}" dt="2019-01-19T09:15:18.823" v="2449"/>
          <ac:picMkLst>
            <pc:docMk/>
            <pc:sldMk cId="3158332008" sldId="279"/>
            <ac:picMk id="6" creationId="{C7796497-F6AA-4B4A-A459-5E5E9E22F251}"/>
          </ac:picMkLst>
        </pc:picChg>
        <pc:picChg chg="add mod modCrop">
          <ac:chgData name="Guy Shkury" userId="90140ff4-542f-4137-a292-f61d84385d01" providerId="ADAL" clId="{57F2B292-7175-486A-8DC3-753D7804FBC2}" dt="2019-01-19T09:15:56.163" v="2456" actId="1076"/>
          <ac:picMkLst>
            <pc:docMk/>
            <pc:sldMk cId="3158332008" sldId="279"/>
            <ac:picMk id="7" creationId="{9E7F1939-2078-4F71-A845-E484F8114B5D}"/>
          </ac:picMkLst>
        </pc:picChg>
        <pc:picChg chg="add mod modCrop">
          <ac:chgData name="Guy Shkury" userId="90140ff4-542f-4137-a292-f61d84385d01" providerId="ADAL" clId="{57F2B292-7175-486A-8DC3-753D7804FBC2}" dt="2019-01-19T09:24:07.254" v="2498" actId="1076"/>
          <ac:picMkLst>
            <pc:docMk/>
            <pc:sldMk cId="3158332008" sldId="279"/>
            <ac:picMk id="8" creationId="{815E41C5-C888-4FFE-AC26-7402D8EC1797}"/>
          </ac:picMkLst>
        </pc:picChg>
        <pc:picChg chg="add del mod">
          <ac:chgData name="Guy Shkury" userId="90140ff4-542f-4137-a292-f61d84385d01" providerId="ADAL" clId="{57F2B292-7175-486A-8DC3-753D7804FBC2}" dt="2019-01-19T09:25:25.562" v="2499" actId="478"/>
          <ac:picMkLst>
            <pc:docMk/>
            <pc:sldMk cId="3158332008" sldId="279"/>
            <ac:picMk id="9" creationId="{25226427-43F2-43B7-B1AD-E88FFB81887E}"/>
          </ac:picMkLst>
        </pc:picChg>
        <pc:picChg chg="add del mod">
          <ac:chgData name="Guy Shkury" userId="90140ff4-542f-4137-a292-f61d84385d01" providerId="ADAL" clId="{57F2B292-7175-486A-8DC3-753D7804FBC2}" dt="2019-01-19T09:26:46.809" v="2503" actId="478"/>
          <ac:picMkLst>
            <pc:docMk/>
            <pc:sldMk cId="3158332008" sldId="279"/>
            <ac:picMk id="10" creationId="{A330FAAF-6399-4B70-935C-BFCE9C021C6B}"/>
          </ac:picMkLst>
        </pc:picChg>
        <pc:picChg chg="add mod modCrop">
          <ac:chgData name="Guy Shkury" userId="90140ff4-542f-4137-a292-f61d84385d01" providerId="ADAL" clId="{57F2B292-7175-486A-8DC3-753D7804FBC2}" dt="2019-01-19T09:27:12.362" v="2512" actId="1076"/>
          <ac:picMkLst>
            <pc:docMk/>
            <pc:sldMk cId="3158332008" sldId="279"/>
            <ac:picMk id="11" creationId="{43B68A4A-E777-4D08-BF18-70117F62ECA1}"/>
          </ac:picMkLst>
        </pc:picChg>
      </pc:sldChg>
      <pc:sldChg chg="addSp delSp modSp add modTransition">
        <pc:chgData name="Guy Shkury" userId="90140ff4-542f-4137-a292-f61d84385d01" providerId="ADAL" clId="{57F2B292-7175-486A-8DC3-753D7804FBC2}" dt="2019-01-19T09:45:53.123" v="2815" actId="1076"/>
        <pc:sldMkLst>
          <pc:docMk/>
          <pc:sldMk cId="277372475" sldId="280"/>
        </pc:sldMkLst>
        <pc:spChg chg="mod">
          <ac:chgData name="Guy Shkury" userId="90140ff4-542f-4137-a292-f61d84385d01" providerId="ADAL" clId="{57F2B292-7175-486A-8DC3-753D7804FBC2}" dt="2019-01-19T09:38:26.072" v="2639" actId="20577"/>
          <ac:spMkLst>
            <pc:docMk/>
            <pc:sldMk cId="277372475" sldId="280"/>
            <ac:spMk id="2" creationId="{220BA1A8-0BA0-4F51-954C-DBBFAB21766A}"/>
          </ac:spMkLst>
        </pc:spChg>
        <pc:spChg chg="del">
          <ac:chgData name="Guy Shkury" userId="90140ff4-542f-4137-a292-f61d84385d01" providerId="ADAL" clId="{57F2B292-7175-486A-8DC3-753D7804FBC2}" dt="2019-01-19T09:27:37.793" v="2544"/>
          <ac:spMkLst>
            <pc:docMk/>
            <pc:sldMk cId="277372475" sldId="280"/>
            <ac:spMk id="3" creationId="{DACA697B-768D-49DE-BE8C-B84AAB854FF7}"/>
          </ac:spMkLst>
        </pc:spChg>
        <pc:spChg chg="add mod">
          <ac:chgData name="Guy Shkury" userId="90140ff4-542f-4137-a292-f61d84385d01" providerId="ADAL" clId="{57F2B292-7175-486A-8DC3-753D7804FBC2}" dt="2019-01-19T09:36:11.647" v="2610" actId="20577"/>
          <ac:spMkLst>
            <pc:docMk/>
            <pc:sldMk cId="277372475" sldId="280"/>
            <ac:spMk id="6" creationId="{CD0C7822-71DC-4725-A804-5144E01E9EA1}"/>
          </ac:spMkLst>
        </pc:spChg>
        <pc:spChg chg="add mod">
          <ac:chgData name="Guy Shkury" userId="90140ff4-542f-4137-a292-f61d84385d01" providerId="ADAL" clId="{57F2B292-7175-486A-8DC3-753D7804FBC2}" dt="2019-01-19T09:43:40.046" v="2728" actId="14100"/>
          <ac:spMkLst>
            <pc:docMk/>
            <pc:sldMk cId="277372475" sldId="280"/>
            <ac:spMk id="20" creationId="{5EB3AAAD-3645-4F7D-82A2-E56ECAFC2CFF}"/>
          </ac:spMkLst>
        </pc:spChg>
        <pc:grpChg chg="add mod">
          <ac:chgData name="Guy Shkury" userId="90140ff4-542f-4137-a292-f61d84385d01" providerId="ADAL" clId="{57F2B292-7175-486A-8DC3-753D7804FBC2}" dt="2019-01-19T09:34:56.852" v="2590" actId="1076"/>
          <ac:grpSpMkLst>
            <pc:docMk/>
            <pc:sldMk cId="277372475" sldId="280"/>
            <ac:grpSpMk id="16" creationId="{4DB11D0E-AF33-4285-BEC5-631579C6EA29}"/>
          </ac:grpSpMkLst>
        </pc:grpChg>
        <pc:picChg chg="add del mod">
          <ac:chgData name="Guy Shkury" userId="90140ff4-542f-4137-a292-f61d84385d01" providerId="ADAL" clId="{57F2B292-7175-486A-8DC3-753D7804FBC2}" dt="2019-01-19T09:28:02.374" v="2546" actId="478"/>
          <ac:picMkLst>
            <pc:docMk/>
            <pc:sldMk cId="277372475" sldId="280"/>
            <ac:picMk id="4" creationId="{D3700284-9B4D-48F5-B5F4-DEFA32FF184C}"/>
          </ac:picMkLst>
        </pc:picChg>
        <pc:picChg chg="add mod">
          <ac:chgData name="Guy Shkury" userId="90140ff4-542f-4137-a292-f61d84385d01" providerId="ADAL" clId="{57F2B292-7175-486A-8DC3-753D7804FBC2}" dt="2019-01-19T09:28:05.886" v="2548" actId="1076"/>
          <ac:picMkLst>
            <pc:docMk/>
            <pc:sldMk cId="277372475" sldId="280"/>
            <ac:picMk id="7" creationId="{D7DF9076-4CE9-46B7-AC67-57E96772DB1D}"/>
          </ac:picMkLst>
        </pc:picChg>
        <pc:picChg chg="add mod">
          <ac:chgData name="Guy Shkury" userId="90140ff4-542f-4137-a292-f61d84385d01" providerId="ADAL" clId="{57F2B292-7175-486A-8DC3-753D7804FBC2}" dt="2019-01-19T09:35:58.558" v="2598" actId="1076"/>
          <ac:picMkLst>
            <pc:docMk/>
            <pc:sldMk cId="277372475" sldId="280"/>
            <ac:picMk id="8" creationId="{43AF82CF-91BC-4326-B9F7-CB37028A2E14}"/>
          </ac:picMkLst>
        </pc:picChg>
        <pc:picChg chg="add mod">
          <ac:chgData name="Guy Shkury" userId="90140ff4-542f-4137-a292-f61d84385d01" providerId="ADAL" clId="{57F2B292-7175-486A-8DC3-753D7804FBC2}" dt="2019-01-19T09:29:40.015" v="2552" actId="1076"/>
          <ac:picMkLst>
            <pc:docMk/>
            <pc:sldMk cId="277372475" sldId="280"/>
            <ac:picMk id="9" creationId="{C9C32422-FC35-4DE6-B7E9-1601ED2FD3D7}"/>
          </ac:picMkLst>
        </pc:picChg>
        <pc:picChg chg="add mod">
          <ac:chgData name="Guy Shkury" userId="90140ff4-542f-4137-a292-f61d84385d01" providerId="ADAL" clId="{57F2B292-7175-486A-8DC3-753D7804FBC2}" dt="2019-01-19T09:30:41.163" v="2554" actId="1076"/>
          <ac:picMkLst>
            <pc:docMk/>
            <pc:sldMk cId="277372475" sldId="280"/>
            <ac:picMk id="10" creationId="{A775EDA6-84E5-4C3C-8024-BA41DE9DE64D}"/>
          </ac:picMkLst>
        </pc:picChg>
        <pc:picChg chg="add mod modCrop">
          <ac:chgData name="Guy Shkury" userId="90140ff4-542f-4137-a292-f61d84385d01" providerId="ADAL" clId="{57F2B292-7175-486A-8DC3-753D7804FBC2}" dt="2019-01-19T09:34:52.689" v="2589" actId="164"/>
          <ac:picMkLst>
            <pc:docMk/>
            <pc:sldMk cId="277372475" sldId="280"/>
            <ac:picMk id="11" creationId="{D24197CC-C26A-40E2-B4F3-F76E61DCA710}"/>
          </ac:picMkLst>
        </pc:picChg>
        <pc:picChg chg="add mod">
          <ac:chgData name="Guy Shkury" userId="90140ff4-542f-4137-a292-f61d84385d01" providerId="ADAL" clId="{57F2B292-7175-486A-8DC3-753D7804FBC2}" dt="2019-01-19T09:32:00.803" v="2560" actId="1076"/>
          <ac:picMkLst>
            <pc:docMk/>
            <pc:sldMk cId="277372475" sldId="280"/>
            <ac:picMk id="12" creationId="{2C64417C-D05E-4527-A7D6-326166A267BB}"/>
          </ac:picMkLst>
        </pc:picChg>
        <pc:picChg chg="add mod modCrop">
          <ac:chgData name="Guy Shkury" userId="90140ff4-542f-4137-a292-f61d84385d01" providerId="ADAL" clId="{57F2B292-7175-486A-8DC3-753D7804FBC2}" dt="2019-01-19T09:33:42.529" v="2578" actId="1037"/>
          <ac:picMkLst>
            <pc:docMk/>
            <pc:sldMk cId="277372475" sldId="280"/>
            <ac:picMk id="13" creationId="{66D3B177-8A61-417E-8E9B-9E7224E0A634}"/>
          </ac:picMkLst>
        </pc:picChg>
        <pc:picChg chg="add mod">
          <ac:chgData name="Guy Shkury" userId="90140ff4-542f-4137-a292-f61d84385d01" providerId="ADAL" clId="{57F2B292-7175-486A-8DC3-753D7804FBC2}" dt="2019-01-19T09:43:36.481" v="2727" actId="1076"/>
          <ac:picMkLst>
            <pc:docMk/>
            <pc:sldMk cId="277372475" sldId="280"/>
            <ac:picMk id="14" creationId="{B42678E0-D2C3-43F3-8863-3374B380CAD7}"/>
          </ac:picMkLst>
        </pc:picChg>
        <pc:picChg chg="add mod modCrop">
          <ac:chgData name="Guy Shkury" userId="90140ff4-542f-4137-a292-f61d84385d01" providerId="ADAL" clId="{57F2B292-7175-486A-8DC3-753D7804FBC2}" dt="2019-01-19T09:34:52.689" v="2589" actId="164"/>
          <ac:picMkLst>
            <pc:docMk/>
            <pc:sldMk cId="277372475" sldId="280"/>
            <ac:picMk id="15" creationId="{B1AAA6AF-0C6D-4DD5-B929-0913CE74664A}"/>
          </ac:picMkLst>
        </pc:picChg>
        <pc:picChg chg="add mod">
          <ac:chgData name="Guy Shkury" userId="90140ff4-542f-4137-a292-f61d84385d01" providerId="ADAL" clId="{57F2B292-7175-486A-8DC3-753D7804FBC2}" dt="2019-01-19T09:35:25.812" v="2592" actId="1076"/>
          <ac:picMkLst>
            <pc:docMk/>
            <pc:sldMk cId="277372475" sldId="280"/>
            <ac:picMk id="17" creationId="{A675EF2D-28C8-45D1-962E-C91D898AFDCB}"/>
          </ac:picMkLst>
        </pc:picChg>
        <pc:picChg chg="add mod">
          <ac:chgData name="Guy Shkury" userId="90140ff4-542f-4137-a292-f61d84385d01" providerId="ADAL" clId="{57F2B292-7175-486A-8DC3-753D7804FBC2}" dt="2019-01-19T09:45:53.123" v="2815" actId="1076"/>
          <ac:picMkLst>
            <pc:docMk/>
            <pc:sldMk cId="277372475" sldId="280"/>
            <ac:picMk id="18" creationId="{8F191F77-7645-4D5D-90B6-603BCED432F5}"/>
          </ac:picMkLst>
        </pc:picChg>
        <pc:picChg chg="add del mod">
          <ac:chgData name="Guy Shkury" userId="90140ff4-542f-4137-a292-f61d84385d01" providerId="ADAL" clId="{57F2B292-7175-486A-8DC3-753D7804FBC2}" dt="2019-01-19T09:42:04.016" v="2679" actId="478"/>
          <ac:picMkLst>
            <pc:docMk/>
            <pc:sldMk cId="277372475" sldId="280"/>
            <ac:picMk id="19" creationId="{6A7373EF-57E1-4149-AD22-EEE872449E34}"/>
          </ac:picMkLst>
        </pc:picChg>
        <pc:picChg chg="add mod">
          <ac:chgData name="Guy Shkury" userId="90140ff4-542f-4137-a292-f61d84385d01" providerId="ADAL" clId="{57F2B292-7175-486A-8DC3-753D7804FBC2}" dt="2019-01-19T09:43:33.482" v="2726" actId="1036"/>
          <ac:picMkLst>
            <pc:docMk/>
            <pc:sldMk cId="277372475" sldId="280"/>
            <ac:picMk id="21" creationId="{F14C1646-23A9-4137-B1D8-FF46F1253E4C}"/>
          </ac:picMkLst>
        </pc:picChg>
      </pc:sldChg>
      <pc:sldChg chg="addSp delSp modSp add">
        <pc:chgData name="Guy Shkury" userId="90140ff4-542f-4137-a292-f61d84385d01" providerId="ADAL" clId="{57F2B292-7175-486A-8DC3-753D7804FBC2}" dt="2019-01-19T09:46:57.071" v="2861" actId="1038"/>
        <pc:sldMkLst>
          <pc:docMk/>
          <pc:sldMk cId="390662554" sldId="281"/>
        </pc:sldMkLst>
        <pc:spChg chg="mod">
          <ac:chgData name="Guy Shkury" userId="90140ff4-542f-4137-a292-f61d84385d01" providerId="ADAL" clId="{57F2B292-7175-486A-8DC3-753D7804FBC2}" dt="2019-01-19T09:45:18.859" v="2813" actId="20577"/>
          <ac:spMkLst>
            <pc:docMk/>
            <pc:sldMk cId="390662554" sldId="281"/>
            <ac:spMk id="2" creationId="{220BA1A8-0BA0-4F51-954C-DBBFAB21766A}"/>
          </ac:spMkLst>
        </pc:spChg>
        <pc:spChg chg="add mod">
          <ac:chgData name="Guy Shkury" userId="90140ff4-542f-4137-a292-f61d84385d01" providerId="ADAL" clId="{57F2B292-7175-486A-8DC3-753D7804FBC2}" dt="2019-01-19T09:40:30.466" v="2646" actId="1582"/>
          <ac:spMkLst>
            <pc:docMk/>
            <pc:sldMk cId="390662554" sldId="281"/>
            <ac:spMk id="3" creationId="{E984B1F7-F37F-4564-B6BB-AE479401E6FC}"/>
          </ac:spMkLst>
        </pc:spChg>
        <pc:spChg chg="add mod">
          <ac:chgData name="Guy Shkury" userId="90140ff4-542f-4137-a292-f61d84385d01" providerId="ADAL" clId="{57F2B292-7175-486A-8DC3-753D7804FBC2}" dt="2019-01-19T09:40:40.601" v="2653" actId="1036"/>
          <ac:spMkLst>
            <pc:docMk/>
            <pc:sldMk cId="390662554" sldId="281"/>
            <ac:spMk id="19" creationId="{571A096A-491E-4A73-9E2F-E6E4F9648957}"/>
          </ac:spMkLst>
        </pc:spChg>
        <pc:spChg chg="add mod">
          <ac:chgData name="Guy Shkury" userId="90140ff4-542f-4137-a292-f61d84385d01" providerId="ADAL" clId="{57F2B292-7175-486A-8DC3-753D7804FBC2}" dt="2019-01-19T09:41:05.217" v="2655" actId="1076"/>
          <ac:spMkLst>
            <pc:docMk/>
            <pc:sldMk cId="390662554" sldId="281"/>
            <ac:spMk id="20" creationId="{86D9F2C4-E6A8-432D-875D-B253A19615EB}"/>
          </ac:spMkLst>
        </pc:spChg>
        <pc:spChg chg="add mod">
          <ac:chgData name="Guy Shkury" userId="90140ff4-542f-4137-a292-f61d84385d01" providerId="ADAL" clId="{57F2B292-7175-486A-8DC3-753D7804FBC2}" dt="2019-01-19T09:46:57.071" v="2861" actId="1038"/>
          <ac:spMkLst>
            <pc:docMk/>
            <pc:sldMk cId="390662554" sldId="281"/>
            <ac:spMk id="21" creationId="{A78FA48B-50ED-4966-8061-CF843E005A48}"/>
          </ac:spMkLst>
        </pc:spChg>
        <pc:spChg chg="add mod">
          <ac:chgData name="Guy Shkury" userId="90140ff4-542f-4137-a292-f61d84385d01" providerId="ADAL" clId="{57F2B292-7175-486A-8DC3-753D7804FBC2}" dt="2019-01-19T09:41:24.077" v="2675" actId="1037"/>
          <ac:spMkLst>
            <pc:docMk/>
            <pc:sldMk cId="390662554" sldId="281"/>
            <ac:spMk id="22" creationId="{9F122105-2C6C-4D20-89D7-16541CA72C9F}"/>
          </ac:spMkLst>
        </pc:spChg>
        <pc:spChg chg="add mod">
          <ac:chgData name="Guy Shkury" userId="90140ff4-542f-4137-a292-f61d84385d01" providerId="ADAL" clId="{57F2B292-7175-486A-8DC3-753D7804FBC2}" dt="2019-01-19T09:45:08.284" v="2805" actId="1036"/>
          <ac:spMkLst>
            <pc:docMk/>
            <pc:sldMk cId="390662554" sldId="281"/>
            <ac:spMk id="23" creationId="{E9319463-BEB6-4199-ADE5-0CFD30D5FAA4}"/>
          </ac:spMkLst>
        </pc:spChg>
        <pc:spChg chg="add mod">
          <ac:chgData name="Guy Shkury" userId="90140ff4-542f-4137-a292-f61d84385d01" providerId="ADAL" clId="{57F2B292-7175-486A-8DC3-753D7804FBC2}" dt="2019-01-19T09:46:49.750" v="2854" actId="14100"/>
          <ac:spMkLst>
            <pc:docMk/>
            <pc:sldMk cId="390662554" sldId="281"/>
            <ac:spMk id="28" creationId="{0985235A-A892-415B-A376-6ECEB74F69B3}"/>
          </ac:spMkLst>
        </pc:spChg>
        <pc:picChg chg="add mod modCrop">
          <ac:chgData name="Guy Shkury" userId="90140ff4-542f-4137-a292-f61d84385d01" providerId="ADAL" clId="{57F2B292-7175-486A-8DC3-753D7804FBC2}" dt="2019-01-19T09:44:50.914" v="2798" actId="1036"/>
          <ac:picMkLst>
            <pc:docMk/>
            <pc:sldMk cId="390662554" sldId="281"/>
            <ac:picMk id="4" creationId="{8392BF11-4BE9-4233-8922-249F5603C121}"/>
          </ac:picMkLst>
        </pc:picChg>
        <pc:picChg chg="mod">
          <ac:chgData name="Guy Shkury" userId="90140ff4-542f-4137-a292-f61d84385d01" providerId="ADAL" clId="{57F2B292-7175-486A-8DC3-753D7804FBC2}" dt="2019-01-19T09:40:09.440" v="2644" actId="1076"/>
          <ac:picMkLst>
            <pc:docMk/>
            <pc:sldMk cId="390662554" sldId="281"/>
            <ac:picMk id="7" creationId="{D7DF9076-4CE9-46B7-AC67-57E96772DB1D}"/>
          </ac:picMkLst>
        </pc:picChg>
        <pc:picChg chg="mod">
          <ac:chgData name="Guy Shkury" userId="90140ff4-542f-4137-a292-f61d84385d01" providerId="ADAL" clId="{57F2B292-7175-486A-8DC3-753D7804FBC2}" dt="2019-01-19T09:46:51.753" v="2855" actId="1076"/>
          <ac:picMkLst>
            <pc:docMk/>
            <pc:sldMk cId="390662554" sldId="281"/>
            <ac:picMk id="12" creationId="{2C64417C-D05E-4527-A7D6-326166A267BB}"/>
          </ac:picMkLst>
        </pc:picChg>
        <pc:picChg chg="mod">
          <ac:chgData name="Guy Shkury" userId="90140ff4-542f-4137-a292-f61d84385d01" providerId="ADAL" clId="{57F2B292-7175-486A-8DC3-753D7804FBC2}" dt="2019-01-19T09:46:34.244" v="2850" actId="1038"/>
          <ac:picMkLst>
            <pc:docMk/>
            <pc:sldMk cId="390662554" sldId="281"/>
            <ac:picMk id="17" creationId="{A675EF2D-28C8-45D1-962E-C91D898AFDCB}"/>
          </ac:picMkLst>
        </pc:picChg>
        <pc:picChg chg="del">
          <ac:chgData name="Guy Shkury" userId="90140ff4-542f-4137-a292-f61d84385d01" providerId="ADAL" clId="{57F2B292-7175-486A-8DC3-753D7804FBC2}" dt="2019-01-19T09:46:06.372" v="2816" actId="478"/>
          <ac:picMkLst>
            <pc:docMk/>
            <pc:sldMk cId="390662554" sldId="281"/>
            <ac:picMk id="18" creationId="{8F191F77-7645-4D5D-90B6-603BCED432F5}"/>
          </ac:picMkLst>
        </pc:picChg>
        <pc:picChg chg="add mod">
          <ac:chgData name="Guy Shkury" userId="90140ff4-542f-4137-a292-f61d84385d01" providerId="ADAL" clId="{57F2B292-7175-486A-8DC3-753D7804FBC2}" dt="2019-01-19T09:44:31.362" v="2786" actId="1035"/>
          <ac:picMkLst>
            <pc:docMk/>
            <pc:sldMk cId="390662554" sldId="281"/>
            <ac:picMk id="24" creationId="{3EF22A40-3931-4E2E-B428-E2E4631CFF2E}"/>
          </ac:picMkLst>
        </pc:picChg>
        <pc:picChg chg="add mod modCrop">
          <ac:chgData name="Guy Shkury" userId="90140ff4-542f-4137-a292-f61d84385d01" providerId="ADAL" clId="{57F2B292-7175-486A-8DC3-753D7804FBC2}" dt="2019-01-19T09:46:34.244" v="2850" actId="1038"/>
          <ac:picMkLst>
            <pc:docMk/>
            <pc:sldMk cId="390662554" sldId="281"/>
            <ac:picMk id="25" creationId="{3BD95334-63CD-4781-94B8-3B6D6F8296FD}"/>
          </ac:picMkLst>
        </pc:picChg>
        <pc:picChg chg="add mod">
          <ac:chgData name="Guy Shkury" userId="90140ff4-542f-4137-a292-f61d84385d01" providerId="ADAL" clId="{57F2B292-7175-486A-8DC3-753D7804FBC2}" dt="2019-01-19T09:46:27.328" v="2822" actId="571"/>
          <ac:picMkLst>
            <pc:docMk/>
            <pc:sldMk cId="390662554" sldId="281"/>
            <ac:picMk id="26" creationId="{1974396C-7597-47EF-8D7A-5477245AB02C}"/>
          </ac:picMkLst>
        </pc:picChg>
        <pc:picChg chg="add mod">
          <ac:chgData name="Guy Shkury" userId="90140ff4-542f-4137-a292-f61d84385d01" providerId="ADAL" clId="{57F2B292-7175-486A-8DC3-753D7804FBC2}" dt="2019-01-19T09:46:27.328" v="2822" actId="571"/>
          <ac:picMkLst>
            <pc:docMk/>
            <pc:sldMk cId="390662554" sldId="281"/>
            <ac:picMk id="27" creationId="{E9669826-C17D-4BA6-A3E4-D8FB97A11CC9}"/>
          </ac:picMkLst>
        </pc:picChg>
      </pc:sldChg>
      <pc:sldChg chg="addSp delSp modSp add setBg">
        <pc:chgData name="Guy Shkury" userId="90140ff4-542f-4137-a292-f61d84385d01" providerId="ADAL" clId="{57F2B292-7175-486A-8DC3-753D7804FBC2}" dt="2019-01-19T09:54:21.093" v="2879"/>
        <pc:sldMkLst>
          <pc:docMk/>
          <pc:sldMk cId="4252648014" sldId="282"/>
        </pc:sldMkLst>
        <pc:picChg chg="add del">
          <ac:chgData name="Guy Shkury" userId="90140ff4-542f-4137-a292-f61d84385d01" providerId="ADAL" clId="{57F2B292-7175-486A-8DC3-753D7804FBC2}" dt="2019-01-19T09:52:11.638" v="2867" actId="478"/>
          <ac:picMkLst>
            <pc:docMk/>
            <pc:sldMk cId="4252648014" sldId="282"/>
            <ac:picMk id="5122" creationId="{5B066AD0-A537-4957-8723-9BB84AF6E8CB}"/>
          </ac:picMkLst>
        </pc:picChg>
        <pc:picChg chg="add del mod">
          <ac:chgData name="Guy Shkury" userId="90140ff4-542f-4137-a292-f61d84385d01" providerId="ADAL" clId="{57F2B292-7175-486A-8DC3-753D7804FBC2}" dt="2019-01-19T09:52:17.982" v="2871" actId="478"/>
          <ac:picMkLst>
            <pc:docMk/>
            <pc:sldMk cId="4252648014" sldId="282"/>
            <ac:picMk id="5124" creationId="{EB7D01D7-F81B-4A8A-9285-51E923476812}"/>
          </ac:picMkLst>
        </pc:picChg>
        <pc:picChg chg="add del mod">
          <ac:chgData name="Guy Shkury" userId="90140ff4-542f-4137-a292-f61d84385d01" providerId="ADAL" clId="{57F2B292-7175-486A-8DC3-753D7804FBC2}" dt="2019-01-19T09:53:09.104" v="2877" actId="478"/>
          <ac:picMkLst>
            <pc:docMk/>
            <pc:sldMk cId="4252648014" sldId="282"/>
            <ac:picMk id="5126" creationId="{0C5C4E3D-0722-4FFC-BCD6-CA01984993FC}"/>
          </ac:picMkLst>
        </pc:picChg>
        <pc:picChg chg="add">
          <ac:chgData name="Guy Shkury" userId="90140ff4-542f-4137-a292-f61d84385d01" providerId="ADAL" clId="{57F2B292-7175-486A-8DC3-753D7804FBC2}" dt="2019-01-19T09:54:01.433" v="2878"/>
          <ac:picMkLst>
            <pc:docMk/>
            <pc:sldMk cId="4252648014" sldId="282"/>
            <ac:picMk id="5128" creationId="{7C6300E4-1B1B-4BCA-B11B-E06E6F64A62C}"/>
          </ac:picMkLst>
        </pc:picChg>
      </pc:sldChg>
      <pc:sldChg chg="addSp delSp modSp add">
        <pc:chgData name="Guy Shkury" userId="90140ff4-542f-4137-a292-f61d84385d01" providerId="ADAL" clId="{57F2B292-7175-486A-8DC3-753D7804FBC2}" dt="2019-01-19T12:24:08.386" v="3491" actId="20577"/>
        <pc:sldMkLst>
          <pc:docMk/>
          <pc:sldMk cId="2671446183" sldId="283"/>
        </pc:sldMkLst>
        <pc:spChg chg="del">
          <ac:chgData name="Guy Shkury" userId="90140ff4-542f-4137-a292-f61d84385d01" providerId="ADAL" clId="{57F2B292-7175-486A-8DC3-753D7804FBC2}" dt="2019-01-19T12:22:20.820" v="3375" actId="478"/>
          <ac:spMkLst>
            <pc:docMk/>
            <pc:sldMk cId="2671446183" sldId="283"/>
            <ac:spMk id="2" creationId="{5EC41435-2B15-4EB4-8EF9-54279CD30A5E}"/>
          </ac:spMkLst>
        </pc:spChg>
        <pc:spChg chg="del">
          <ac:chgData name="Guy Shkury" userId="90140ff4-542f-4137-a292-f61d84385d01" providerId="ADAL" clId="{57F2B292-7175-486A-8DC3-753D7804FBC2}" dt="2019-01-19T12:22:20.820" v="3375" actId="478"/>
          <ac:spMkLst>
            <pc:docMk/>
            <pc:sldMk cId="2671446183" sldId="283"/>
            <ac:spMk id="3" creationId="{F2C55290-0DDB-4A6F-9C94-AF401136B173}"/>
          </ac:spMkLst>
        </pc:spChg>
        <pc:spChg chg="add mod">
          <ac:chgData name="Guy Shkury" userId="90140ff4-542f-4137-a292-f61d84385d01" providerId="ADAL" clId="{57F2B292-7175-486A-8DC3-753D7804FBC2}" dt="2019-01-19T12:23:56.399" v="3471" actId="20577"/>
          <ac:spMkLst>
            <pc:docMk/>
            <pc:sldMk cId="2671446183" sldId="283"/>
            <ac:spMk id="4" creationId="{42616337-785F-4124-B83C-323B4BFF6936}"/>
          </ac:spMkLst>
        </pc:spChg>
        <pc:spChg chg="add mod">
          <ac:chgData name="Guy Shkury" userId="90140ff4-542f-4137-a292-f61d84385d01" providerId="ADAL" clId="{57F2B292-7175-486A-8DC3-753D7804FBC2}" dt="2019-01-19T12:23:31.223" v="3460" actId="1076"/>
          <ac:spMkLst>
            <pc:docMk/>
            <pc:sldMk cId="2671446183" sldId="283"/>
            <ac:spMk id="5" creationId="{9D0EFA2B-AB61-4CB5-AFD2-F79A4177FF27}"/>
          </ac:spMkLst>
        </pc:spChg>
        <pc:spChg chg="add del">
          <ac:chgData name="Guy Shkury" userId="90140ff4-542f-4137-a292-f61d84385d01" providerId="ADAL" clId="{57F2B292-7175-486A-8DC3-753D7804FBC2}" dt="2019-01-19T12:23:06.518" v="3450" actId="478"/>
          <ac:spMkLst>
            <pc:docMk/>
            <pc:sldMk cId="2671446183" sldId="283"/>
            <ac:spMk id="6" creationId="{3519729E-2057-451B-96ED-4CC480551B37}"/>
          </ac:spMkLst>
        </pc:spChg>
        <pc:spChg chg="add mod">
          <ac:chgData name="Guy Shkury" userId="90140ff4-542f-4137-a292-f61d84385d01" providerId="ADAL" clId="{57F2B292-7175-486A-8DC3-753D7804FBC2}" dt="2019-01-19T12:23:25.978" v="3459" actId="1076"/>
          <ac:spMkLst>
            <pc:docMk/>
            <pc:sldMk cId="2671446183" sldId="283"/>
            <ac:spMk id="7" creationId="{33FE61EB-0A53-4F6A-862C-A442B45F3ECE}"/>
          </ac:spMkLst>
        </pc:spChg>
        <pc:spChg chg="add mod">
          <ac:chgData name="Guy Shkury" userId="90140ff4-542f-4137-a292-f61d84385d01" providerId="ADAL" clId="{57F2B292-7175-486A-8DC3-753D7804FBC2}" dt="2019-01-19T12:24:08.386" v="3491" actId="20577"/>
          <ac:spMkLst>
            <pc:docMk/>
            <pc:sldMk cId="2671446183" sldId="283"/>
            <ac:spMk id="8" creationId="{1FE82349-595A-4BE5-AA84-79DF4F9200BA}"/>
          </ac:spMkLst>
        </pc:spChg>
        <pc:spChg chg="add mod">
          <ac:chgData name="Guy Shkury" userId="90140ff4-542f-4137-a292-f61d84385d01" providerId="ADAL" clId="{57F2B292-7175-486A-8DC3-753D7804FBC2}" dt="2019-01-19T12:23:14.752" v="3454" actId="571"/>
          <ac:spMkLst>
            <pc:docMk/>
            <pc:sldMk cId="2671446183" sldId="283"/>
            <ac:spMk id="9" creationId="{CE2AE1CB-D014-4218-AC18-87C32FFAA961}"/>
          </ac:spMkLst>
        </pc:spChg>
        <pc:spChg chg="add mod">
          <ac:chgData name="Guy Shkury" userId="90140ff4-542f-4137-a292-f61d84385d01" providerId="ADAL" clId="{57F2B292-7175-486A-8DC3-753D7804FBC2}" dt="2019-01-19T12:23:14.752" v="3454" actId="571"/>
          <ac:spMkLst>
            <pc:docMk/>
            <pc:sldMk cId="2671446183" sldId="283"/>
            <ac:spMk id="10" creationId="{EA1066B7-4E59-4C56-A688-D3DB8264C4D3}"/>
          </ac:spMkLst>
        </pc:spChg>
        <pc:spChg chg="add mod">
          <ac:chgData name="Guy Shkury" userId="90140ff4-542f-4137-a292-f61d84385d01" providerId="ADAL" clId="{57F2B292-7175-486A-8DC3-753D7804FBC2}" dt="2019-01-19T12:23:14.752" v="3454" actId="571"/>
          <ac:spMkLst>
            <pc:docMk/>
            <pc:sldMk cId="2671446183" sldId="283"/>
            <ac:spMk id="11" creationId="{83073005-6D9E-4503-9587-60C3142A6E43}"/>
          </ac:spMkLst>
        </pc:spChg>
      </pc:sldChg>
      <pc:sldChg chg="modSp add del">
        <pc:chgData name="Guy Shkury" userId="90140ff4-542f-4137-a292-f61d84385d01" providerId="ADAL" clId="{57F2B292-7175-486A-8DC3-753D7804FBC2}" dt="2019-01-19T12:20:35.837" v="3372" actId="2696"/>
        <pc:sldMkLst>
          <pc:docMk/>
          <pc:sldMk cId="3393763166" sldId="283"/>
        </pc:sldMkLst>
        <pc:spChg chg="mod">
          <ac:chgData name="Guy Shkury" userId="90140ff4-542f-4137-a292-f61d84385d01" providerId="ADAL" clId="{57F2B292-7175-486A-8DC3-753D7804FBC2}" dt="2019-01-19T12:06:19.493" v="3178" actId="20577"/>
          <ac:spMkLst>
            <pc:docMk/>
            <pc:sldMk cId="3393763166" sldId="283"/>
            <ac:spMk id="2" creationId="{E228BD91-D74D-4E4A-AE86-72612D23CAD2}"/>
          </ac:spMkLst>
        </pc:spChg>
        <pc:spChg chg="mod">
          <ac:chgData name="Guy Shkury" userId="90140ff4-542f-4137-a292-f61d84385d01" providerId="ADAL" clId="{57F2B292-7175-486A-8DC3-753D7804FBC2}" dt="2019-01-19T12:12:26.152" v="3370" actId="20577"/>
          <ac:spMkLst>
            <pc:docMk/>
            <pc:sldMk cId="3393763166" sldId="283"/>
            <ac:spMk id="3" creationId="{5883112B-1D36-4003-9D33-E15846D30FD0}"/>
          </ac:spMkLst>
        </pc:spChg>
      </pc:sldChg>
      <pc:sldChg chg="modSp add">
        <pc:chgData name="Guy Shkury" userId="90140ff4-542f-4137-a292-f61d84385d01" providerId="ADAL" clId="{57F2B292-7175-486A-8DC3-753D7804FBC2}" dt="2019-01-19T12:25:56.759" v="3567" actId="20577"/>
        <pc:sldMkLst>
          <pc:docMk/>
          <pc:sldMk cId="2375273345" sldId="284"/>
        </pc:sldMkLst>
        <pc:spChg chg="mod">
          <ac:chgData name="Guy Shkury" userId="90140ff4-542f-4137-a292-f61d84385d01" providerId="ADAL" clId="{57F2B292-7175-486A-8DC3-753D7804FBC2}" dt="2019-01-19T12:25:56.759" v="3567" actId="20577"/>
          <ac:spMkLst>
            <pc:docMk/>
            <pc:sldMk cId="2375273345" sldId="284"/>
            <ac:spMk id="4" creationId="{42616337-785F-4124-B83C-323B4BFF6936}"/>
          </ac:spMkLst>
        </pc:spChg>
        <pc:spChg chg="mod">
          <ac:chgData name="Guy Shkury" userId="90140ff4-542f-4137-a292-f61d84385d01" providerId="ADAL" clId="{57F2B292-7175-486A-8DC3-753D7804FBC2}" dt="2019-01-19T12:25:46.992" v="3563" actId="20577"/>
          <ac:spMkLst>
            <pc:docMk/>
            <pc:sldMk cId="2375273345" sldId="284"/>
            <ac:spMk id="5" creationId="{9D0EFA2B-AB61-4CB5-AFD2-F79A4177FF27}"/>
          </ac:spMkLst>
        </pc:spChg>
        <pc:spChg chg="mod">
          <ac:chgData name="Guy Shkury" userId="90140ff4-542f-4137-a292-f61d84385d01" providerId="ADAL" clId="{57F2B292-7175-486A-8DC3-753D7804FBC2}" dt="2019-01-19T12:25:54.795" v="3566" actId="20577"/>
          <ac:spMkLst>
            <pc:docMk/>
            <pc:sldMk cId="2375273345" sldId="284"/>
            <ac:spMk id="8" creationId="{1FE82349-595A-4BE5-AA84-79DF4F9200BA}"/>
          </ac:spMkLst>
        </pc:spChg>
      </pc:sldChg>
      <pc:sldChg chg="modSp add del">
        <pc:chgData name="Guy Shkury" userId="90140ff4-542f-4137-a292-f61d84385d01" providerId="ADAL" clId="{57F2B292-7175-486A-8DC3-753D7804FBC2}" dt="2019-01-19T12:20:35.839" v="3373" actId="2696"/>
        <pc:sldMkLst>
          <pc:docMk/>
          <pc:sldMk cId="3821859802" sldId="284"/>
        </pc:sldMkLst>
        <pc:spChg chg="mod">
          <ac:chgData name="Guy Shkury" userId="90140ff4-542f-4137-a292-f61d84385d01" providerId="ADAL" clId="{57F2B292-7175-486A-8DC3-753D7804FBC2}" dt="2019-01-19T11:51:17.039" v="2894" actId="20577"/>
          <ac:spMkLst>
            <pc:docMk/>
            <pc:sldMk cId="3821859802" sldId="284"/>
            <ac:spMk id="3" creationId="{5883112B-1D36-4003-9D33-E15846D30FD0}"/>
          </ac:spMkLst>
        </pc:spChg>
      </pc:sldChg>
      <pc:sldChg chg="modSp add">
        <pc:chgData name="Guy Shkury" userId="90140ff4-542f-4137-a292-f61d84385d01" providerId="ADAL" clId="{57F2B292-7175-486A-8DC3-753D7804FBC2}" dt="2019-01-19T12:44:32.429" v="3598" actId="20577"/>
        <pc:sldMkLst>
          <pc:docMk/>
          <pc:sldMk cId="3630657274" sldId="285"/>
        </pc:sldMkLst>
        <pc:spChg chg="mod">
          <ac:chgData name="Guy Shkury" userId="90140ff4-542f-4137-a292-f61d84385d01" providerId="ADAL" clId="{57F2B292-7175-486A-8DC3-753D7804FBC2}" dt="2019-01-19T12:44:24.577" v="3595" actId="20577"/>
          <ac:spMkLst>
            <pc:docMk/>
            <pc:sldMk cId="3630657274" sldId="285"/>
            <ac:spMk id="4" creationId="{42616337-785F-4124-B83C-323B4BFF6936}"/>
          </ac:spMkLst>
        </pc:spChg>
        <pc:spChg chg="mod">
          <ac:chgData name="Guy Shkury" userId="90140ff4-542f-4137-a292-f61d84385d01" providerId="ADAL" clId="{57F2B292-7175-486A-8DC3-753D7804FBC2}" dt="2019-01-19T12:44:13.749" v="3592" actId="20577"/>
          <ac:spMkLst>
            <pc:docMk/>
            <pc:sldMk cId="3630657274" sldId="285"/>
            <ac:spMk id="5" creationId="{9D0EFA2B-AB61-4CB5-AFD2-F79A4177FF27}"/>
          </ac:spMkLst>
        </pc:spChg>
        <pc:spChg chg="mod">
          <ac:chgData name="Guy Shkury" userId="90140ff4-542f-4137-a292-f61d84385d01" providerId="ADAL" clId="{57F2B292-7175-486A-8DC3-753D7804FBC2}" dt="2019-01-19T12:44:32.429" v="3598" actId="20577"/>
          <ac:spMkLst>
            <pc:docMk/>
            <pc:sldMk cId="3630657274" sldId="285"/>
            <ac:spMk id="8" creationId="{1FE82349-595A-4BE5-AA84-79DF4F9200BA}"/>
          </ac:spMkLst>
        </pc:spChg>
      </pc:sldChg>
      <pc:sldChg chg="modSp add">
        <pc:chgData name="Guy Shkury" userId="90140ff4-542f-4137-a292-f61d84385d01" providerId="ADAL" clId="{57F2B292-7175-486A-8DC3-753D7804FBC2}" dt="2019-01-20T09:05:32.892" v="4184" actId="20577"/>
        <pc:sldMkLst>
          <pc:docMk/>
          <pc:sldMk cId="1390250948" sldId="286"/>
        </pc:sldMkLst>
        <pc:spChg chg="mod">
          <ac:chgData name="Guy Shkury" userId="90140ff4-542f-4137-a292-f61d84385d01" providerId="ADAL" clId="{57F2B292-7175-486A-8DC3-753D7804FBC2}" dt="2019-01-20T08:56:13.700" v="3797" actId="20577"/>
          <ac:spMkLst>
            <pc:docMk/>
            <pc:sldMk cId="1390250948" sldId="286"/>
            <ac:spMk id="2" creationId="{199154BC-EF64-4F57-86E0-D4239BF58549}"/>
          </ac:spMkLst>
        </pc:spChg>
        <pc:spChg chg="mod">
          <ac:chgData name="Guy Shkury" userId="90140ff4-542f-4137-a292-f61d84385d01" providerId="ADAL" clId="{57F2B292-7175-486A-8DC3-753D7804FBC2}" dt="2019-01-20T09:05:32.892" v="4184" actId="20577"/>
          <ac:spMkLst>
            <pc:docMk/>
            <pc:sldMk cId="1390250948" sldId="286"/>
            <ac:spMk id="3" creationId="{3B9ABF55-342F-44A4-B9C5-B9D7EAB6B442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1298-3A67-4B09-9D2D-39AFF26179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259EF7-5C19-4F0C-B963-44E6F9BF57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C5CEC-99A6-46C4-A90F-E4B5A6450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21B8C-E99B-4DCD-B62E-66CFBEB0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3383C-D8E8-4869-8F4A-7D2C9E4E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029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ADC99-6342-404D-B776-E7E31B1F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0AF97-F525-43B4-B0EA-5842C8B6FD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D99A4-61AE-4EC0-969A-B7328E1A8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E985B-71A6-47F9-BEB0-9971DB0C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D0A5B-6B69-4E02-948F-7BF8AADEF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83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F5DE99-8E34-467D-8F3B-DA1B378601B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4E5ED4-91E9-49E7-9E06-8E6B59F75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9406E9-068D-454E-87D4-661A6C667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10A2C-1BFA-4182-BB3D-5BFC31FAD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63FAD-9729-4241-8C7E-5E2D7737F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D35F1-4F2F-4F28-AC1A-F35565D4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FF3FA-B675-4322-B0AF-4BE4FCB3E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66A5-994D-47A4-A402-B5E7B395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D3B360-06A4-4B99-B6F9-E6AA1E19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4D11E-B319-4B04-9BCF-5402C289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01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7FBE-D7B2-4101-AE89-0604153D6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D2FBE6-FACE-4E34-B954-D8545AC7C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285B0-0AF5-4E3D-9B91-049DAF079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1AD3F-8DA7-471C-BF8C-213EF386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994C5-839A-4561-8103-E7759AC43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859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7779D-6D42-4237-8691-1843D2B6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1747-6F72-4DD6-AC73-4369E0EC2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FA23DB-68F7-446E-B0E2-5368DEC4A2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12196F-A339-41A3-84EF-2822F048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200789-975B-4F8D-B4D7-5C6CE15DF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AC2DD1-9885-4898-9888-EACBC333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186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ECDFC-3E69-4A20-84F2-2E7BAECF4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D763C-37F4-40C5-BCD4-8F2DFCE64D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48721F-B2FB-41AE-AC1E-B63D9A93A9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14B8D-B09C-4EB2-BDC8-8B064F6D6F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A155-E995-41E4-A852-141C9D3FBE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B59A9E-98A0-4B6F-ACB0-99B8768B2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6B5E9-C94F-4AB8-B3A3-448A11628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9EBE2-FDB4-4A60-9768-C97C1BE3A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525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25FF1-288B-44FF-B190-6592774C4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D01BAD-706D-4B74-BA6B-581A3ACA7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F4AE1-2675-4F70-BEDF-EFDA067D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4F7DB5-5AB7-4C93-A7CF-D9815C657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5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48FB2-1786-4417-ABF9-368E32842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ABB59-F897-446A-824E-EC444906B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8AB963-09C6-4E6A-A81B-77FA05CC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296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F78D-C96B-4213-9BDB-1B205F197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8247E-D972-49A5-90AE-89A4236F8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C64083-85A7-4873-AA5F-6D114AD946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E7D9B7-9727-4C93-9C03-8AD135D16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8EE23-07A8-47F1-A7C3-6EEDE0ADC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819D0-0A88-4931-87E1-DBA9389C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740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55B64-5ADD-47FF-B297-944197912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8A838D-11AA-472F-8A6D-7973657DD6B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6AE634-B209-486F-89FB-D15F483B0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117592-B9E3-4039-9BC8-2229F847B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ED122-3198-4C25-98EB-653E5596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A7870-8EC1-46D2-B4B5-0CD361DE7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263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C7F997-22F3-4605-BD9F-229BEB882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3005D-1E32-4002-9131-C9BA30B4BC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73AF0-2789-428E-9FB9-564BA3C4D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D3DED-42A6-47E6-9F12-FB6E69414B7C}" type="datetimeFigureOut">
              <a:rPr lang="en-US" smtClean="0"/>
              <a:t>20-Jan-19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5DC3C3-5CD2-4DB1-83F6-1C3219F629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2D2F0-E3A6-46D0-B8AB-E62E1F4621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BA7F8-8514-45F6-978F-5058076FE5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89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1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38B15-D40D-498D-9FBB-CA1D7FC410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Visualization of DRL learning process using t-SNE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5DDA31-324B-4BF3-B980-336B9574FC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Mid-term Presentation</a:t>
            </a:r>
          </a:p>
          <a:p>
            <a:r>
              <a:rPr lang="en-US" dirty="0"/>
              <a:t>Manor </a:t>
            </a:r>
            <a:r>
              <a:rPr lang="en-US" dirty="0" err="1"/>
              <a:t>Zvi</a:t>
            </a:r>
            <a:r>
              <a:rPr lang="en-US" dirty="0"/>
              <a:t> and Guy Shkury</a:t>
            </a:r>
          </a:p>
          <a:p>
            <a:r>
              <a:rPr lang="en-US" dirty="0"/>
              <a:t>Tom </a:t>
            </a:r>
            <a:r>
              <a:rPr lang="en-US" dirty="0" err="1"/>
              <a:t>Zahavy</a:t>
            </a:r>
            <a:endParaRPr lang="en-US" dirty="0"/>
          </a:p>
          <a:p>
            <a:r>
              <a:rPr lang="en-US" dirty="0"/>
              <a:t>24.01.2019</a:t>
            </a:r>
          </a:p>
        </p:txBody>
      </p:sp>
    </p:spTree>
    <p:extLst>
      <p:ext uri="{BB962C8B-B14F-4D97-AF65-F5344CB8AC3E}">
        <p14:creationId xmlns:p14="http://schemas.microsoft.com/office/powerpoint/2010/main" val="50442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t distribution vs normal distribution">
            <a:extLst>
              <a:ext uri="{FF2B5EF4-FFF2-40B4-BE49-F238E27FC236}">
                <a16:creationId xmlns:a16="http://schemas.microsoft.com/office/drawing/2014/main" id="{FFC08606-79E6-4C29-B9AA-B7261A27B4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4" t="1944" r="855" b="3056"/>
          <a:stretch/>
        </p:blipFill>
        <p:spPr bwMode="auto">
          <a:xfrm>
            <a:off x="6172200" y="3495674"/>
            <a:ext cx="5810250" cy="3257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AEAF2-5CB4-4987-A065-5AD37AA291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8925"/>
            <a:ext cx="10515600" cy="1325563"/>
          </a:xfrm>
        </p:spPr>
        <p:txBody>
          <a:bodyPr/>
          <a:lstStyle/>
          <a:p>
            <a:r>
              <a:rPr lang="en-US" dirty="0"/>
              <a:t>t-SNE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39B4-F030-41F4-B164-A19B920A09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Nonlinear DR technique </a:t>
                </a:r>
              </a:p>
              <a:p>
                <a:r>
                  <a:rPr lang="en-US" dirty="0"/>
                  <a:t>Random state</a:t>
                </a:r>
              </a:p>
              <a:p>
                <a:r>
                  <a:rPr lang="en-US" dirty="0"/>
                  <a:t>Probability distribution over pairs of points</a:t>
                </a:r>
              </a:p>
              <a:p>
                <a:r>
                  <a:rPr lang="en-US" dirty="0"/>
                  <a:t>Uses Student's </a:t>
                </a:r>
                <a:r>
                  <a:rPr lang="en-US" i="1" dirty="0"/>
                  <a:t>t</a:t>
                </a:r>
                <a:r>
                  <a:rPr lang="en-US" dirty="0"/>
                  <a:t>-distribution</a:t>
                </a:r>
              </a:p>
              <a:p>
                <a:r>
                  <a:rPr lang="en-US" dirty="0"/>
                  <a:t>Minimizes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</m:oMath>
                </a14:m>
                <a:r>
                  <a:rPr lang="en-US" dirty="0"/>
                  <a:t> between high and low dimension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27639B4-F030-41F4-B164-A19B920A09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4027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BB89B-688C-4826-89B9-E81614F6C7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F6D75-9BBF-4104-A577-4EB861C31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52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9ED1-6C50-48BF-90D4-59DAC796B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Graying the Black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661A4-348A-445B-B62C-A5720A185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SAMDP</a:t>
            </a:r>
          </a:p>
          <a:p>
            <a:r>
              <a:rPr lang="en-US" dirty="0"/>
              <a:t>Actions and skills</a:t>
            </a:r>
          </a:p>
          <a:p>
            <a:r>
              <a:rPr lang="en-US" dirty="0"/>
              <a:t>Visualization tool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3701E3D-0BED-45F2-B8D2-31FC51597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099" y="1690688"/>
            <a:ext cx="610941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39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EBB30-8034-40C7-887E-98B9062F6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Atari Model Zoo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034EF-213D-4423-83CF-EA775A25C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of trained DRL models</a:t>
            </a:r>
          </a:p>
          <a:p>
            <a:r>
              <a:rPr lang="en-US" dirty="0"/>
              <a:t>Contains training data</a:t>
            </a:r>
          </a:p>
          <a:p>
            <a:r>
              <a:rPr lang="en-US" dirty="0"/>
              <a:t>Enables easy analysis</a:t>
            </a:r>
          </a:p>
          <a:p>
            <a:r>
              <a:rPr lang="en-US" dirty="0"/>
              <a:t>Visualization 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38E1D-A10F-4397-86F2-B1F019178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135" y="1690688"/>
            <a:ext cx="6610865" cy="486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2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B3EE-E084-4A38-860E-2546247628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2F81EF-56C7-421A-B626-FE1AF2C8B5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86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8BD91-D74D-4E4A-AE86-72612D23C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Consistency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3112B-1D36-4003-9D33-E15846D30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 changes in the data may cause large changes in the t-SNE map</a:t>
            </a:r>
          </a:p>
          <a:p>
            <a:r>
              <a:rPr lang="en-US" dirty="0"/>
              <a:t>Hard to follow progress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4F39EBD-0972-401C-8104-E211CF794BA1}"/>
              </a:ext>
            </a:extLst>
          </p:cNvPr>
          <p:cNvSpPr/>
          <p:nvPr/>
        </p:nvSpPr>
        <p:spPr>
          <a:xfrm>
            <a:off x="480291" y="3121891"/>
            <a:ext cx="4729018" cy="353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14C94E-6291-43C0-8ED0-784A00468B57}"/>
              </a:ext>
            </a:extLst>
          </p:cNvPr>
          <p:cNvSpPr/>
          <p:nvPr/>
        </p:nvSpPr>
        <p:spPr>
          <a:xfrm>
            <a:off x="6982691" y="3121891"/>
            <a:ext cx="4729018" cy="3537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 with noise</a:t>
            </a:r>
          </a:p>
          <a:p>
            <a:pPr algn="ctr"/>
            <a:r>
              <a:rPr lang="en-US" dirty="0"/>
              <a:t>(“jumping clusters”)</a:t>
            </a:r>
          </a:p>
        </p:txBody>
      </p:sp>
    </p:spTree>
    <p:extLst>
      <p:ext uri="{BB962C8B-B14F-4D97-AF65-F5344CB8AC3E}">
        <p14:creationId xmlns:p14="http://schemas.microsoft.com/office/powerpoint/2010/main" val="53425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2616337-785F-4124-B83C-323B4BFF6936}"/>
              </a:ext>
            </a:extLst>
          </p:cNvPr>
          <p:cNvSpPr/>
          <p:nvPr/>
        </p:nvSpPr>
        <p:spPr>
          <a:xfrm>
            <a:off x="1062182" y="3870037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 after 10 batches train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0EFA2B-AB61-4CB5-AFD2-F79A4177FF27}"/>
              </a:ext>
            </a:extLst>
          </p:cNvPr>
          <p:cNvSpPr/>
          <p:nvPr/>
        </p:nvSpPr>
        <p:spPr>
          <a:xfrm>
            <a:off x="7499929" y="722745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 after 1 batch train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FE61EB-0A53-4F6A-862C-A442B45F3ECE}"/>
              </a:ext>
            </a:extLst>
          </p:cNvPr>
          <p:cNvSpPr/>
          <p:nvPr/>
        </p:nvSpPr>
        <p:spPr>
          <a:xfrm>
            <a:off x="1062182" y="722745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FE82349-595A-4BE5-AA84-79DF4F9200BA}"/>
              </a:ext>
            </a:extLst>
          </p:cNvPr>
          <p:cNvSpPr/>
          <p:nvPr/>
        </p:nvSpPr>
        <p:spPr>
          <a:xfrm>
            <a:off x="7499928" y="3870037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 after 1 epoch train</a:t>
            </a:r>
          </a:p>
        </p:txBody>
      </p:sp>
    </p:spTree>
    <p:extLst>
      <p:ext uri="{BB962C8B-B14F-4D97-AF65-F5344CB8AC3E}">
        <p14:creationId xmlns:p14="http://schemas.microsoft.com/office/powerpoint/2010/main" val="267144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0881-7CF4-4ADF-8720-40BD491A5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4C550A-92CA-497B-806C-0C8D19FB3F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097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62B8-7675-4A09-9DC8-296DFB0B8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prior for frame consistency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1EF43-FCC9-4A96-8C95-08C673F8A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t-SNE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𝐶𝑜𝑠𝑡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Keep consistency between frames by adding prior: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′=</m:t>
                      </m:r>
                      <m:r>
                        <m:rPr>
                          <m:sty m:val="p"/>
                        </m:rP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(0)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11EF43-FCC9-4A96-8C95-08C673F8A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ADC0E1-BB4C-420A-83C8-EC44353E90E8}"/>
              </a:ext>
            </a:extLst>
          </p:cNvPr>
          <p:cNvSpPr/>
          <p:nvPr/>
        </p:nvSpPr>
        <p:spPr>
          <a:xfrm>
            <a:off x="1138382" y="3872671"/>
            <a:ext cx="3713018" cy="2777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D352AF-6544-465A-AE37-00EEF57FC775}"/>
              </a:ext>
            </a:extLst>
          </p:cNvPr>
          <p:cNvSpPr/>
          <p:nvPr/>
        </p:nvSpPr>
        <p:spPr>
          <a:xfrm>
            <a:off x="7640782" y="3872671"/>
            <a:ext cx="3713018" cy="2777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 with noise using this prior</a:t>
            </a:r>
          </a:p>
        </p:txBody>
      </p:sp>
    </p:spTree>
    <p:extLst>
      <p:ext uri="{BB962C8B-B14F-4D97-AF65-F5344CB8AC3E}">
        <p14:creationId xmlns:p14="http://schemas.microsoft.com/office/powerpoint/2010/main" val="3228050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79E33-8E17-43C9-8BA2-1812064A9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Detailed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5F93C-259E-4738-9CF3-373A0933D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d</a:t>
            </a:r>
          </a:p>
          <a:p>
            <a:r>
              <a:rPr lang="en-US" dirty="0"/>
              <a:t>Original gradient: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Proposed gradient: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7F1939-2078-4F71-A845-E484F8114B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1" b="13920"/>
          <a:stretch/>
        </p:blipFill>
        <p:spPr>
          <a:xfrm>
            <a:off x="1173017" y="1626033"/>
            <a:ext cx="8157151" cy="8117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5E41C5-C888-4FFE-AC26-7402D8EC17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1"/>
          <a:stretch/>
        </p:blipFill>
        <p:spPr>
          <a:xfrm>
            <a:off x="1173017" y="2951596"/>
            <a:ext cx="6459969" cy="790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B68A4A-E777-4D08-BF18-70117F62EC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97" b="8791"/>
          <a:stretch/>
        </p:blipFill>
        <p:spPr>
          <a:xfrm>
            <a:off x="1173017" y="4564279"/>
            <a:ext cx="8386041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332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6507E-18BC-45AE-911B-ACCE7DF8C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75C52-1B81-4011-A596-6CD9F64F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Introducing the problem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Related work</a:t>
            </a:r>
          </a:p>
          <a:p>
            <a:r>
              <a:rPr lang="en-US" dirty="0"/>
              <a:t>Challenges</a:t>
            </a:r>
          </a:p>
          <a:p>
            <a:r>
              <a:rPr lang="en-US" dirty="0"/>
              <a:t>Proposed Solution</a:t>
            </a:r>
          </a:p>
        </p:txBody>
      </p:sp>
    </p:spTree>
    <p:extLst>
      <p:ext uri="{BB962C8B-B14F-4D97-AF65-F5344CB8AC3E}">
        <p14:creationId xmlns:p14="http://schemas.microsoft.com/office/powerpoint/2010/main" val="3240936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616337-785F-4124-B83C-323B4BFF6936}"/>
                  </a:ext>
                </a:extLst>
              </p:cNvPr>
              <p:cNvSpPr/>
              <p:nvPr/>
            </p:nvSpPr>
            <p:spPr>
              <a:xfrm>
                <a:off x="1062182" y="3870037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10 batches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616337-785F-4124-B83C-323B4BFF6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82" y="3870037"/>
                <a:ext cx="3629891" cy="270625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D0EFA2B-AB61-4CB5-AFD2-F79A4177FF27}"/>
                  </a:ext>
                </a:extLst>
              </p:cNvPr>
              <p:cNvSpPr/>
              <p:nvPr/>
            </p:nvSpPr>
            <p:spPr>
              <a:xfrm>
                <a:off x="7499929" y="722745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 batch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D0EFA2B-AB61-4CB5-AFD2-F79A4177F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929" y="722745"/>
                <a:ext cx="3629891" cy="270625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FE61EB-0A53-4F6A-862C-A442B45F3ECE}"/>
              </a:ext>
            </a:extLst>
          </p:cNvPr>
          <p:cNvSpPr/>
          <p:nvPr/>
        </p:nvSpPr>
        <p:spPr>
          <a:xfrm>
            <a:off x="1062182" y="722745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FE82349-595A-4BE5-AA84-79DF4F9200BA}"/>
                  </a:ext>
                </a:extLst>
              </p:cNvPr>
              <p:cNvSpPr/>
              <p:nvPr/>
            </p:nvSpPr>
            <p:spPr>
              <a:xfrm>
                <a:off x="7499928" y="3870037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 epoch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FE82349-595A-4BE5-AA84-79DF4F920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928" y="3870037"/>
                <a:ext cx="3629891" cy="27062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52733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A1A8-0BA0-4F51-954C-DBBFAB21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Original gradient calculation (Hidden)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C7822-71DC-4725-A804-5144E01E9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7"/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F9076-4CE9-46B7-AC67-57E96772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6736"/>
            <a:ext cx="54006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F82CF-91BC-4326-B9F7-CB37028A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33909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32422-FC35-4DE6-B7E9-1601ED2F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65" y="2476500"/>
            <a:ext cx="5495925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5EDA6-84E5-4C3C-8024-BA41DE9DE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70564"/>
            <a:ext cx="447675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4417C-D05E-4527-A7D6-326166A26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4384964"/>
            <a:ext cx="82677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3B177-8A61-417E-8E9B-9E7224E0A6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79" r="4994" b="8527"/>
          <a:stretch/>
        </p:blipFill>
        <p:spPr>
          <a:xfrm>
            <a:off x="1999518" y="5419747"/>
            <a:ext cx="6063029" cy="674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678E0-D2C3-43F3-8863-3374B380C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0336" y="5488565"/>
            <a:ext cx="3495675" cy="5524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B11D0E-AF33-4285-BEC5-631579C6EA29}"/>
              </a:ext>
            </a:extLst>
          </p:cNvPr>
          <p:cNvGrpSpPr/>
          <p:nvPr/>
        </p:nvGrpSpPr>
        <p:grpSpPr>
          <a:xfrm>
            <a:off x="9680718" y="365125"/>
            <a:ext cx="2055162" cy="1632850"/>
            <a:chOff x="8194818" y="273072"/>
            <a:chExt cx="2055162" cy="16328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4197CC-C26A-40E2-B4F3-F76E61DCA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6228"/>
            <a:stretch/>
          </p:blipFill>
          <p:spPr>
            <a:xfrm>
              <a:off x="8194818" y="1230924"/>
              <a:ext cx="2055162" cy="6749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AAA6AF-0C6D-4DD5-B929-0913CE746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2075"/>
            <a:stretch/>
          </p:blipFill>
          <p:spPr>
            <a:xfrm>
              <a:off x="8194818" y="273072"/>
              <a:ext cx="2055162" cy="95785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675EF2D-28C8-45D1-962E-C91D898AF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6041015"/>
            <a:ext cx="4314825" cy="8191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191F77-7645-4D5D-90B6-603BCED432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0609" y="6042281"/>
            <a:ext cx="5372100" cy="819150"/>
          </a:xfrm>
          <a:prstGeom prst="rect">
            <a:avLst/>
          </a:prstGeom>
        </p:spPr>
      </p:pic>
      <p:sp>
        <p:nvSpPr>
          <p:cNvPr id="20" name="Callout: Bent Line 19">
            <a:extLst>
              <a:ext uri="{FF2B5EF4-FFF2-40B4-BE49-F238E27FC236}">
                <a16:creationId xmlns:a16="http://schemas.microsoft.com/office/drawing/2014/main" id="{5EB3AAAD-3645-4F7D-82A2-E56ECAFC2CFF}"/>
              </a:ext>
            </a:extLst>
          </p:cNvPr>
          <p:cNvSpPr/>
          <p:nvPr/>
        </p:nvSpPr>
        <p:spPr>
          <a:xfrm>
            <a:off x="10203423" y="4464924"/>
            <a:ext cx="1696948" cy="630836"/>
          </a:xfrm>
          <a:prstGeom prst="borderCallout2">
            <a:avLst>
              <a:gd name="adj1" fmla="val 48019"/>
              <a:gd name="adj2" fmla="val -2116"/>
              <a:gd name="adj3" fmla="val 48019"/>
              <a:gd name="adj4" fmla="val -19257"/>
              <a:gd name="adj5" fmla="val 175714"/>
              <a:gd name="adj6" fmla="val -117132"/>
            </a:avLst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14C1646-23A9-4137-B1D8-FF46F1253E4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92845" y="4581795"/>
            <a:ext cx="158115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2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A1A8-0BA0-4F51-954C-DBBFAB217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gradient calculation (Hidden)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0C7822-71DC-4725-A804-5144E01E9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lvl="7"/>
            <a:r>
              <a:rPr lang="en-US" dirty="0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F9076-4CE9-46B7-AC67-57E96772D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96736"/>
            <a:ext cx="5400675" cy="838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F82CF-91BC-4326-B9F7-CB37028A2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6500"/>
            <a:ext cx="3390900" cy="95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C32422-FC35-4DE6-B7E9-1601ED2FD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365" y="2476500"/>
            <a:ext cx="5495925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5EDA6-84E5-4C3C-8024-BA41DE9DE6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470564"/>
            <a:ext cx="4476750" cy="91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64417C-D05E-4527-A7D6-326166A26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576" y="4398426"/>
            <a:ext cx="8267700" cy="952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3B177-8A61-417E-8E9B-9E7224E0A6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79" r="4994" b="8527"/>
          <a:stretch/>
        </p:blipFill>
        <p:spPr>
          <a:xfrm>
            <a:off x="1999518" y="5419747"/>
            <a:ext cx="6063029" cy="6749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2678E0-D2C3-43F3-8863-3374B380CA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2547" y="5419747"/>
            <a:ext cx="3495675" cy="5524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B11D0E-AF33-4285-BEC5-631579C6EA29}"/>
              </a:ext>
            </a:extLst>
          </p:cNvPr>
          <p:cNvGrpSpPr/>
          <p:nvPr/>
        </p:nvGrpSpPr>
        <p:grpSpPr>
          <a:xfrm>
            <a:off x="9680718" y="365125"/>
            <a:ext cx="2055162" cy="1632850"/>
            <a:chOff x="8194818" y="273072"/>
            <a:chExt cx="2055162" cy="163285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4197CC-C26A-40E2-B4F3-F76E61DCA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6228"/>
            <a:stretch/>
          </p:blipFill>
          <p:spPr>
            <a:xfrm>
              <a:off x="8194818" y="1230924"/>
              <a:ext cx="2055162" cy="6749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AAA6AF-0C6D-4DD5-B929-0913CE7466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b="52075"/>
            <a:stretch/>
          </p:blipFill>
          <p:spPr>
            <a:xfrm>
              <a:off x="8194818" y="273072"/>
              <a:ext cx="2055162" cy="95785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675EF2D-28C8-45D1-962E-C91D898AFD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377" y="6041015"/>
            <a:ext cx="4314825" cy="81915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984B1F7-F37F-4564-B6BB-AE479401E6FC}"/>
              </a:ext>
            </a:extLst>
          </p:cNvPr>
          <p:cNvSpPr/>
          <p:nvPr/>
        </p:nvSpPr>
        <p:spPr>
          <a:xfrm>
            <a:off x="3543300" y="1690688"/>
            <a:ext cx="413238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1A096A-491E-4A73-9E2F-E6E4F9648957}"/>
              </a:ext>
            </a:extLst>
          </p:cNvPr>
          <p:cNvSpPr/>
          <p:nvPr/>
        </p:nvSpPr>
        <p:spPr>
          <a:xfrm>
            <a:off x="4998426" y="1693322"/>
            <a:ext cx="413238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6D9F2C4-E6A8-432D-875D-B253A19615EB}"/>
              </a:ext>
            </a:extLst>
          </p:cNvPr>
          <p:cNvSpPr/>
          <p:nvPr/>
        </p:nvSpPr>
        <p:spPr>
          <a:xfrm>
            <a:off x="2960442" y="4538434"/>
            <a:ext cx="413238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78FA48B-50ED-4966-8061-CF843E005A48}"/>
              </a:ext>
            </a:extLst>
          </p:cNvPr>
          <p:cNvSpPr/>
          <p:nvPr/>
        </p:nvSpPr>
        <p:spPr>
          <a:xfrm>
            <a:off x="5606745" y="4589569"/>
            <a:ext cx="413238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F122105-2C6C-4D20-89D7-16541CA72C9F}"/>
              </a:ext>
            </a:extLst>
          </p:cNvPr>
          <p:cNvSpPr/>
          <p:nvPr/>
        </p:nvSpPr>
        <p:spPr>
          <a:xfrm>
            <a:off x="7685208" y="5350926"/>
            <a:ext cx="413238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allout: Bent Line 22">
            <a:extLst>
              <a:ext uri="{FF2B5EF4-FFF2-40B4-BE49-F238E27FC236}">
                <a16:creationId xmlns:a16="http://schemas.microsoft.com/office/drawing/2014/main" id="{E9319463-BEB6-4199-ADE5-0CFD30D5FAA4}"/>
              </a:ext>
            </a:extLst>
          </p:cNvPr>
          <p:cNvSpPr/>
          <p:nvPr/>
        </p:nvSpPr>
        <p:spPr>
          <a:xfrm>
            <a:off x="10203423" y="3707811"/>
            <a:ext cx="1696948" cy="1379157"/>
          </a:xfrm>
          <a:prstGeom prst="borderCallout2">
            <a:avLst>
              <a:gd name="adj1" fmla="val 48019"/>
              <a:gd name="adj2" fmla="val -2116"/>
              <a:gd name="adj3" fmla="val 48019"/>
              <a:gd name="adj4" fmla="val -19257"/>
              <a:gd name="adj5" fmla="val 136188"/>
              <a:gd name="adj6" fmla="val -109878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EF22A40-3931-4E2E-B428-E2E4631CFF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92845" y="3860831"/>
            <a:ext cx="1581150" cy="476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92BF11-4BE9-4233-8922-249F5603C12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613"/>
          <a:stretch/>
        </p:blipFill>
        <p:spPr>
          <a:xfrm>
            <a:off x="10212215" y="4426769"/>
            <a:ext cx="1686674" cy="5619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D95334-63CD-4781-94B8-3B6D6F8296F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155" b="8791"/>
          <a:stretch/>
        </p:blipFill>
        <p:spPr>
          <a:xfrm>
            <a:off x="4705729" y="6044135"/>
            <a:ext cx="7378566" cy="79057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85235A-A892-415B-A376-6ECEB74F69B3}"/>
              </a:ext>
            </a:extLst>
          </p:cNvPr>
          <p:cNvSpPr/>
          <p:nvPr/>
        </p:nvSpPr>
        <p:spPr>
          <a:xfrm>
            <a:off x="7958138" y="6082221"/>
            <a:ext cx="2810619" cy="621268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2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9DC2-67EE-493A-A143-B0B86E5F7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for t-SNE initialization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2CA34-68CF-4B87-800F-97AF5F945E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t-SNE initializes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/>
                  <a:t> to values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−4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First Initialize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Given new experience, start gradient descent from there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E62CA34-68CF-4B87-800F-97AF5F945E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425901-341E-41F2-9A02-982CB3A869CF}"/>
              </a:ext>
            </a:extLst>
          </p:cNvPr>
          <p:cNvSpPr/>
          <p:nvPr/>
        </p:nvSpPr>
        <p:spPr>
          <a:xfrm>
            <a:off x="1138382" y="3872671"/>
            <a:ext cx="3713018" cy="2777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77B68EA-E7AB-4FE6-939C-31B4E8F93073}"/>
              </a:ext>
            </a:extLst>
          </p:cNvPr>
          <p:cNvSpPr/>
          <p:nvPr/>
        </p:nvSpPr>
        <p:spPr>
          <a:xfrm>
            <a:off x="7640782" y="3872671"/>
            <a:ext cx="3713018" cy="27775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t-SNE over data with noise using this prior</a:t>
            </a:r>
          </a:p>
        </p:txBody>
      </p:sp>
    </p:spTree>
    <p:extLst>
      <p:ext uri="{BB962C8B-B14F-4D97-AF65-F5344CB8AC3E}">
        <p14:creationId xmlns:p14="http://schemas.microsoft.com/office/powerpoint/2010/main" val="3134962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616337-785F-4124-B83C-323B4BFF6936}"/>
                  </a:ext>
                </a:extLst>
              </p:cNvPr>
              <p:cNvSpPr/>
              <p:nvPr/>
            </p:nvSpPr>
            <p:spPr>
              <a:xfrm>
                <a:off x="1062182" y="3870037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10 batches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616337-785F-4124-B83C-323B4BFF69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82" y="3870037"/>
                <a:ext cx="3629891" cy="270625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D0EFA2B-AB61-4CB5-AFD2-F79A4177FF27}"/>
                  </a:ext>
                </a:extLst>
              </p:cNvPr>
              <p:cNvSpPr/>
              <p:nvPr/>
            </p:nvSpPr>
            <p:spPr>
              <a:xfrm>
                <a:off x="7499929" y="722745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 batch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9D0EFA2B-AB61-4CB5-AFD2-F79A4177FF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929" y="722745"/>
                <a:ext cx="3629891" cy="270625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FE61EB-0A53-4F6A-862C-A442B45F3ECE}"/>
              </a:ext>
            </a:extLst>
          </p:cNvPr>
          <p:cNvSpPr/>
          <p:nvPr/>
        </p:nvSpPr>
        <p:spPr>
          <a:xfrm>
            <a:off x="1062182" y="722745"/>
            <a:ext cx="3629891" cy="27062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Activation layers t-SNE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FE82349-595A-4BE5-AA84-79DF4F9200BA}"/>
                  </a:ext>
                </a:extLst>
              </p:cNvPr>
              <p:cNvSpPr/>
              <p:nvPr/>
            </p:nvSpPr>
            <p:spPr>
              <a:xfrm>
                <a:off x="7499928" y="3870037"/>
                <a:ext cx="3629891" cy="27062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Activation layers t-SNE map after 1 epoch train, using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en-US" dirty="0"/>
                  <a:t> prior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1FE82349-595A-4BE5-AA84-79DF4F9200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928" y="3870037"/>
                <a:ext cx="3629891" cy="270625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657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Image result for that's all folks">
            <a:extLst>
              <a:ext uri="{FF2B5EF4-FFF2-40B4-BE49-F238E27FC236}">
                <a16:creationId xmlns:a16="http://schemas.microsoft.com/office/drawing/2014/main" id="{7C6300E4-1B1B-4BCA-B11B-E06E6F64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0"/>
            <a:ext cx="9094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64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54BC-EF64-4F57-86E0-D4239BF5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ABF55-342F-44A4-B9C5-B9D7EAB6B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Goal: Visualizing learning process of DRL</a:t>
            </a:r>
          </a:p>
          <a:p>
            <a:r>
              <a:rPr lang="en-US" dirty="0"/>
              <a:t>Existing solution: t-SNE maps of last level activation layers, over time</a:t>
            </a:r>
          </a:p>
          <a:p>
            <a:r>
              <a:rPr lang="en-US" dirty="0"/>
              <a:t>Challenge: t-SNE maps are inconsistent due to randomness</a:t>
            </a:r>
          </a:p>
          <a:p>
            <a:r>
              <a:rPr lang="en-US" dirty="0"/>
              <a:t>Motivation: existing solution fails to visualize progress</a:t>
            </a:r>
          </a:p>
        </p:txBody>
      </p:sp>
    </p:spTree>
    <p:extLst>
      <p:ext uri="{BB962C8B-B14F-4D97-AF65-F5344CB8AC3E}">
        <p14:creationId xmlns:p14="http://schemas.microsoft.com/office/powerpoint/2010/main" val="1390250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7A02-4C99-4570-BFA4-79305B8D7B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DED0C9-5A73-4DA1-BDCB-442A033581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1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F412E-23A7-4936-99A6-C15A3894B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5C57C-FB3B-4D07-A22D-2415E7C92B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Formalism for behavior</a:t>
                </a:r>
              </a:p>
              <a:p>
                <a:r>
                  <a:rPr lang="en-US" dirty="0"/>
                  <a:t>(S/A)MDP</a:t>
                </a:r>
              </a:p>
              <a:p>
                <a:r>
                  <a:rPr lang="en-US" dirty="0"/>
                  <a:t>Policy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⟼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Reward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A5C57C-FB3B-4D07-A22D-2415E7C92B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26239A44-8365-4198-A2D7-69486270D0D7}"/>
              </a:ext>
            </a:extLst>
          </p:cNvPr>
          <p:cNvSpPr txBox="1"/>
          <p:nvPr/>
        </p:nvSpPr>
        <p:spPr>
          <a:xfrm>
            <a:off x="7923667" y="6512331"/>
            <a:ext cx="32455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Based on David Silver’s slides, UCL Course on RL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43EEB0-1AD4-4B6F-AAF3-4F71A3E9C4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5" b="1"/>
          <a:stretch/>
        </p:blipFill>
        <p:spPr>
          <a:xfrm>
            <a:off x="7167559" y="1361357"/>
            <a:ext cx="4757738" cy="513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39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9A53-A1F7-44E9-9658-4A19C2D99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CF796-9578-470E-8DB5-5DADDA3FA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DL application for RL</a:t>
            </a:r>
          </a:p>
          <a:p>
            <a:r>
              <a:rPr lang="en-US" dirty="0"/>
              <a:t>Handles unstructured environments</a:t>
            </a:r>
          </a:p>
          <a:p>
            <a:r>
              <a:rPr lang="en-US" dirty="0"/>
              <a:t>Great performance in classic games</a:t>
            </a:r>
          </a:p>
          <a:p>
            <a:r>
              <a:rPr lang="en-US"/>
              <a:t>DQN</a:t>
            </a:r>
            <a:endParaRPr lang="en-US" dirty="0"/>
          </a:p>
          <a:p>
            <a:endParaRPr lang="en-US" b="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 descr="Image result for alphago">
            <a:extLst>
              <a:ext uri="{FF2B5EF4-FFF2-40B4-BE49-F238E27FC236}">
                <a16:creationId xmlns:a16="http://schemas.microsoft.com/office/drawing/2014/main" id="{5CF30D52-C149-4C7B-A852-D5E7C3911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508" y="3910161"/>
            <a:ext cx="5228492" cy="293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846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57E0D-BA3A-4483-8364-8B598DCA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Actor Critic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CB72E-E058-47D5-8544-0D8A5EAAC3E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06772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Two NNs: an Actor and a Critic</a:t>
                </a:r>
              </a:p>
              <a:p>
                <a:r>
                  <a:rPr lang="en-US" dirty="0"/>
                  <a:t>A2C: Asynchronous AC</a:t>
                </a:r>
              </a:p>
              <a:p>
                <a:r>
                  <a:rPr lang="en-US" dirty="0"/>
                  <a:t>A3C: Advantage A2C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6CB72E-E058-47D5-8544-0D8A5EAAC3E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06772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s://cdn-images-1.medium.com/max/1350/1*e1N-YzQmJt-5KwUkdUvAHg.png">
            <a:extLst>
              <a:ext uri="{FF2B5EF4-FFF2-40B4-BE49-F238E27FC236}">
                <a16:creationId xmlns:a16="http://schemas.microsoft.com/office/drawing/2014/main" id="{A71B4B4B-CD5B-43EB-BFDA-38A7791B1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90" y="4071342"/>
            <a:ext cx="4829110" cy="220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4ECE4B-D5A3-4E19-9B02-316C004E8FDE}"/>
              </a:ext>
            </a:extLst>
          </p:cNvPr>
          <p:cNvSpPr txBox="1"/>
          <p:nvPr/>
        </p:nvSpPr>
        <p:spPr>
          <a:xfrm>
            <a:off x="6524690" y="6492875"/>
            <a:ext cx="4829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From Thomas </a:t>
            </a:r>
            <a:r>
              <a:rPr lang="en-US" sz="1200" dirty="0" err="1"/>
              <a:t>Simonini’s</a:t>
            </a:r>
            <a:r>
              <a:rPr lang="en-US" sz="1200" dirty="0"/>
              <a:t>: An intro to Advantage Actor Critic methods</a:t>
            </a:r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76069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38CD5-A57F-4314-90EB-4B1384CCD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NNs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CF63FB-66ED-473B-BD02-2A3128422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Clustering</a:t>
            </a:r>
          </a:p>
          <a:p>
            <a:r>
              <a:rPr lang="en-US" dirty="0"/>
              <a:t>Inference of relevant information</a:t>
            </a:r>
          </a:p>
        </p:txBody>
      </p:sp>
      <p:pic>
        <p:nvPicPr>
          <p:cNvPr id="4098" name="Picture 2" descr="alexnet_label logo.jpg">
            <a:extLst>
              <a:ext uri="{FF2B5EF4-FFF2-40B4-BE49-F238E27FC236}">
                <a16:creationId xmlns:a16="http://schemas.microsoft.com/office/drawing/2014/main" id="{527D47BD-E5FD-432F-A27F-394F8C98D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795" y="950974"/>
            <a:ext cx="6217353" cy="552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A73BCD-5672-4AA2-AC1C-880E8CE3529C}"/>
              </a:ext>
            </a:extLst>
          </p:cNvPr>
          <p:cNvSpPr txBox="1"/>
          <p:nvPr/>
        </p:nvSpPr>
        <p:spPr>
          <a:xfrm>
            <a:off x="7857484" y="6461188"/>
            <a:ext cx="2413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Graphcore’s</a:t>
            </a:r>
            <a:r>
              <a:rPr lang="en-US" sz="1200" dirty="0"/>
              <a:t> visualization of </a:t>
            </a:r>
            <a:r>
              <a:rPr lang="en-US" sz="1200" dirty="0" err="1"/>
              <a:t>Alexnet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18889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234830-4CF7-4234-A5E2-B65E04C4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83" y="465992"/>
            <a:ext cx="7536683" cy="29021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913773-3E9A-4CDC-8C95-2CCA371C4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3" y="3368158"/>
            <a:ext cx="7485631" cy="2802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3A7E8-135E-4048-931A-3AEC6D84A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866" y="736318"/>
            <a:ext cx="4216840" cy="5263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C31C5E-4073-4C1D-9713-1F36177509F1}"/>
              </a:ext>
            </a:extLst>
          </p:cNvPr>
          <p:cNvSpPr txBox="1"/>
          <p:nvPr/>
        </p:nvSpPr>
        <p:spPr>
          <a:xfrm>
            <a:off x="4889013" y="6498508"/>
            <a:ext cx="2413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Zeiler</a:t>
            </a:r>
            <a:r>
              <a:rPr lang="en-US" sz="1200" dirty="0"/>
              <a:t>  and Fergus, 2014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59890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1311</TotalTime>
  <Words>490</Words>
  <Application>Microsoft Office PowerPoint</Application>
  <PresentationFormat>Widescreen</PresentationFormat>
  <Paragraphs>106</Paragraphs>
  <Slides>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Visualization of DRL learning process using t-SNE</vt:lpstr>
      <vt:lpstr>Agenda</vt:lpstr>
      <vt:lpstr>The problem</vt:lpstr>
      <vt:lpstr>Background</vt:lpstr>
      <vt:lpstr>Reinforcement Learning </vt:lpstr>
      <vt:lpstr>Deep Reinforcement Learning</vt:lpstr>
      <vt:lpstr>Actor Critic</vt:lpstr>
      <vt:lpstr>Visualization of NNs</vt:lpstr>
      <vt:lpstr>PowerPoint Presentation</vt:lpstr>
      <vt:lpstr>t-SNE</vt:lpstr>
      <vt:lpstr>Related Work</vt:lpstr>
      <vt:lpstr>Graying the Black Box</vt:lpstr>
      <vt:lpstr>Atari Model Zoo</vt:lpstr>
      <vt:lpstr>Challenges</vt:lpstr>
      <vt:lpstr>t-SNE Consistency</vt:lpstr>
      <vt:lpstr>PowerPoint Presentation</vt:lpstr>
      <vt:lpstr>Proposed Solution</vt:lpstr>
      <vt:lpstr>Adding prior for frame consistency</vt:lpstr>
      <vt:lpstr>Detailed Gradient</vt:lpstr>
      <vt:lpstr>PowerPoint Presentation</vt:lpstr>
      <vt:lpstr>Original gradient calculation (Hidden)</vt:lpstr>
      <vt:lpstr>Modified gradient calculation (Hidden)</vt:lpstr>
      <vt:lpstr>Prior for t-SNE initialization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Visualization of learning process of Actor-Critic agents using t-SNE</dc:title>
  <dc:creator>Guy Shkury</dc:creator>
  <cp:lastModifiedBy>Guy Shkury</cp:lastModifiedBy>
  <cp:revision>3</cp:revision>
  <dcterms:created xsi:type="dcterms:W3CDTF">2019-01-18T16:28:17Z</dcterms:created>
  <dcterms:modified xsi:type="dcterms:W3CDTF">2019-01-20T09:20:25Z</dcterms:modified>
</cp:coreProperties>
</file>